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Fira Sans Extra Condense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7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6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9.xml"/><Relationship Id="rId35" Type="http://schemas.openxmlformats.org/officeDocument/2006/relationships/font" Target="fonts/FiraSansExtraCondensed-bold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-regular.fntdata"/><Relationship Id="rId15" Type="http://schemas.openxmlformats.org/officeDocument/2006/relationships/slide" Target="slides/slide11.xml"/><Relationship Id="rId37" Type="http://schemas.openxmlformats.org/officeDocument/2006/relationships/font" Target="fonts/FiraSansExtraCondensed-boldItalic.fntdata"/><Relationship Id="rId14" Type="http://schemas.openxmlformats.org/officeDocument/2006/relationships/slide" Target="slides/slide10.xml"/><Relationship Id="rId36" Type="http://schemas.openxmlformats.org/officeDocument/2006/relationships/font" Target="fonts/FiraSansExtraCondensed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f954db8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0f954db8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030193311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030193311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030193311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030193311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030193311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030193311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24dbb54d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24dbb54d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030193311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1030193311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0330774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0330774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0330774b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10330774b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0330774b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10330774b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10330774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10330774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1032de87e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1032de87e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954db84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0f954db84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030193311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1030193311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0301935a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0301935a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0301935a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10301935a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124dbb54d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124dbb54d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10c9b34dc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10c9b34dc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0f954db840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0f954db840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0301933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10301933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24dbb54d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24dbb54d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030193311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030193311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030193311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030193311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24dbb54d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24dbb54d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030193311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030193311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24dbb54d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24dbb54d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90345" y="977725"/>
            <a:ext cx="4114800" cy="24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90345" y="3789550"/>
            <a:ext cx="4114800" cy="3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635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6353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2549400" y="11692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2549400" y="27391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4.jp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6.jpg"/><Relationship Id="rId5" Type="http://schemas.openxmlformats.org/officeDocument/2006/relationships/image" Target="../media/image19.jpg"/><Relationship Id="rId6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-150" y="100"/>
            <a:ext cx="9144000" cy="51435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225" y="834350"/>
            <a:ext cx="3536998" cy="353699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737175" y="3669650"/>
            <a:ext cx="4228800" cy="7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F75"/>
                </a:solidFill>
              </a:rPr>
              <a:t>Team 2</a:t>
            </a:r>
            <a:endParaRPr b="1">
              <a:solidFill>
                <a:srgbClr val="008F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F75"/>
                </a:solidFill>
              </a:rPr>
              <a:t>Caring From Within - 2:30PM</a:t>
            </a:r>
            <a:endParaRPr b="1">
              <a:solidFill>
                <a:srgbClr val="008F75"/>
              </a:solidFill>
            </a:endParaRPr>
          </a:p>
        </p:txBody>
      </p:sp>
      <p:pic>
        <p:nvPicPr>
          <p:cNvPr id="53" name="Google Shape;5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150" y="1228075"/>
            <a:ext cx="3357875" cy="140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"/>
          <p:cNvSpPr txBox="1"/>
          <p:nvPr>
            <p:ph type="title"/>
          </p:nvPr>
        </p:nvSpPr>
        <p:spPr>
          <a:xfrm>
            <a:off x="457200" y="413700"/>
            <a:ext cx="129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</a:t>
            </a:r>
            <a:endParaRPr/>
          </a:p>
        </p:txBody>
      </p:sp>
      <p:pic>
        <p:nvPicPr>
          <p:cNvPr id="348" name="Google Shape;348;p22"/>
          <p:cNvPicPr preferRelativeResize="0"/>
          <p:nvPr/>
        </p:nvPicPr>
        <p:blipFill rotWithShape="1">
          <a:blip r:embed="rId3">
            <a:alphaModFix/>
          </a:blip>
          <a:srcRect b="8398" l="0" r="0" t="7191"/>
          <a:stretch/>
        </p:blipFill>
        <p:spPr>
          <a:xfrm>
            <a:off x="2290000" y="1384450"/>
            <a:ext cx="4564009" cy="36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2"/>
          <p:cNvSpPr txBox="1"/>
          <p:nvPr/>
        </p:nvSpPr>
        <p:spPr>
          <a:xfrm>
            <a:off x="1981950" y="292450"/>
            <a:ext cx="661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Simple</a:t>
            </a:r>
            <a:endParaRPr b="1" sz="18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Share your parenting struggles to get advice from fellow parents or/and experts in the field.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0" name="Google Shape;3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3"/>
          <p:cNvSpPr txBox="1"/>
          <p:nvPr>
            <p:ph type="title"/>
          </p:nvPr>
        </p:nvSpPr>
        <p:spPr>
          <a:xfrm>
            <a:off x="457200" y="413700"/>
            <a:ext cx="129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</a:t>
            </a:r>
            <a:endParaRPr/>
          </a:p>
        </p:txBody>
      </p:sp>
      <p:sp>
        <p:nvSpPr>
          <p:cNvPr id="356" name="Google Shape;356;p23"/>
          <p:cNvSpPr txBox="1"/>
          <p:nvPr/>
        </p:nvSpPr>
        <p:spPr>
          <a:xfrm>
            <a:off x="1981950" y="368650"/>
            <a:ext cx="5645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Moderate</a:t>
            </a:r>
            <a:endParaRPr b="1" sz="18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Practice more effective language to communicate with your child through interactive modules.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7" name="Google Shape;3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25" y="1765475"/>
            <a:ext cx="8714149" cy="2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 txBox="1"/>
          <p:nvPr>
            <p:ph type="title"/>
          </p:nvPr>
        </p:nvSpPr>
        <p:spPr>
          <a:xfrm>
            <a:off x="457200" y="413700"/>
            <a:ext cx="129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</a:t>
            </a:r>
            <a:endParaRPr/>
          </a:p>
        </p:txBody>
      </p:sp>
      <p:sp>
        <p:nvSpPr>
          <p:cNvPr id="364" name="Google Shape;364;p24"/>
          <p:cNvSpPr txBox="1"/>
          <p:nvPr/>
        </p:nvSpPr>
        <p:spPr>
          <a:xfrm>
            <a:off x="1981950" y="368650"/>
            <a:ext cx="658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Complex</a:t>
            </a:r>
            <a:endParaRPr b="1" sz="18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Resolve a particular conflict with a child in a peaceful manner, and come to an agreement that the parent can reference.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5" name="Google Shape;3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38" y="1709175"/>
            <a:ext cx="8417526" cy="28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2" name="Google Shape;372;p25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 Tests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6"/>
          <p:cNvSpPr txBox="1"/>
          <p:nvPr>
            <p:ph type="title"/>
          </p:nvPr>
        </p:nvSpPr>
        <p:spPr>
          <a:xfrm>
            <a:off x="457200" y="2613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Method</a:t>
            </a:r>
            <a:endParaRPr/>
          </a:p>
        </p:txBody>
      </p:sp>
      <p:sp>
        <p:nvSpPr>
          <p:cNvPr id="378" name="Google Shape;378;p26"/>
          <p:cNvSpPr/>
          <p:nvPr/>
        </p:nvSpPr>
        <p:spPr>
          <a:xfrm>
            <a:off x="457201" y="1022819"/>
            <a:ext cx="594300" cy="5943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9" name="Google Shape;379;p26"/>
          <p:cNvSpPr/>
          <p:nvPr/>
        </p:nvSpPr>
        <p:spPr>
          <a:xfrm>
            <a:off x="475289" y="1947635"/>
            <a:ext cx="594300" cy="5943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2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0" name="Google Shape;380;p26"/>
          <p:cNvSpPr/>
          <p:nvPr/>
        </p:nvSpPr>
        <p:spPr>
          <a:xfrm>
            <a:off x="457200" y="2872451"/>
            <a:ext cx="594300" cy="5943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2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1" name="Google Shape;381;p26"/>
          <p:cNvSpPr txBox="1"/>
          <p:nvPr/>
        </p:nvSpPr>
        <p:spPr>
          <a:xfrm>
            <a:off x="1209475" y="1058825"/>
            <a:ext cx="2146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Platform</a:t>
            </a:r>
            <a:endParaRPr b="1" sz="20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090"/>
                </a:solidFill>
                <a:latin typeface="Proxima Nova"/>
                <a:ea typeface="Proxima Nova"/>
                <a:cs typeface="Proxima Nova"/>
                <a:sym typeface="Proxima Nova"/>
              </a:rPr>
              <a:t>Marvel POP</a:t>
            </a:r>
            <a:endParaRPr b="1">
              <a:solidFill>
                <a:srgbClr val="00B09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2" name="Google Shape;382;p26"/>
          <p:cNvSpPr txBox="1"/>
          <p:nvPr/>
        </p:nvSpPr>
        <p:spPr>
          <a:xfrm>
            <a:off x="1227562" y="2075600"/>
            <a:ext cx="3590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Means</a:t>
            </a:r>
            <a:endParaRPr b="1" sz="20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090"/>
                </a:solidFill>
                <a:latin typeface="Proxima Nova"/>
                <a:ea typeface="Proxima Nova"/>
                <a:cs typeface="Proxima Nova"/>
                <a:sym typeface="Proxima Nova"/>
              </a:rPr>
              <a:t>Screen sharing via Zoom on mobile devices</a:t>
            </a:r>
            <a:endParaRPr b="1">
              <a:solidFill>
                <a:srgbClr val="00B09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3" name="Google Shape;383;p26"/>
          <p:cNvSpPr txBox="1"/>
          <p:nvPr/>
        </p:nvSpPr>
        <p:spPr>
          <a:xfrm>
            <a:off x="1209475" y="3000413"/>
            <a:ext cx="4011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Participants</a:t>
            </a:r>
            <a:endParaRPr b="1" sz="20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090"/>
                </a:solidFill>
                <a:latin typeface="Proxima Nova"/>
                <a:ea typeface="Proxima Nova"/>
                <a:cs typeface="Proxima Nova"/>
                <a:sym typeface="Proxima Nova"/>
              </a:rPr>
              <a:t>Recruited from parent mailing lists</a:t>
            </a:r>
            <a:endParaRPr b="1">
              <a:solidFill>
                <a:srgbClr val="00B09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4" name="Google Shape;384;p26"/>
          <p:cNvSpPr txBox="1"/>
          <p:nvPr/>
        </p:nvSpPr>
        <p:spPr>
          <a:xfrm>
            <a:off x="457200" y="3622413"/>
            <a:ext cx="1419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#1 Susan</a:t>
            </a:r>
            <a:endParaRPr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Hispanic mom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ealtor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9 y/o boy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San Diego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" name="Google Shape;385;p26"/>
          <p:cNvSpPr txBox="1"/>
          <p:nvPr/>
        </p:nvSpPr>
        <p:spPr>
          <a:xfrm>
            <a:off x="1937275" y="3622425"/>
            <a:ext cx="1419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#2 Dan</a:t>
            </a:r>
            <a:endParaRPr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Asian dad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Self-employed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11 y/o boy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Fremont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6" name="Google Shape;386;p26"/>
          <p:cNvSpPr txBox="1"/>
          <p:nvPr/>
        </p:nvSpPr>
        <p:spPr>
          <a:xfrm>
            <a:off x="3356275" y="3622425"/>
            <a:ext cx="1638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#3 Lijia</a:t>
            </a:r>
            <a:endParaRPr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Asian mom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High school teacher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10 y/o girl, 7 y/o boy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Boston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87" name="Google Shape;387;p26"/>
          <p:cNvGrpSpPr/>
          <p:nvPr/>
        </p:nvGrpSpPr>
        <p:grpSpPr>
          <a:xfrm>
            <a:off x="5285025" y="1022825"/>
            <a:ext cx="3401764" cy="3634975"/>
            <a:chOff x="5057775" y="1099025"/>
            <a:chExt cx="3401764" cy="3634975"/>
          </a:xfrm>
        </p:grpSpPr>
        <p:pic>
          <p:nvPicPr>
            <p:cNvPr id="388" name="Google Shape;38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57775" y="1099025"/>
              <a:ext cx="3401764" cy="3634975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89" name="Google Shape;38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99475" y="1099025"/>
              <a:ext cx="522300" cy="5223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390" name="Google Shape;3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7"/>
          <p:cNvSpPr txBox="1"/>
          <p:nvPr>
            <p:ph type="title"/>
          </p:nvPr>
        </p:nvSpPr>
        <p:spPr>
          <a:xfrm>
            <a:off x="457200" y="413700"/>
            <a:ext cx="129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396" name="Google Shape;396;p27"/>
          <p:cNvSpPr txBox="1"/>
          <p:nvPr/>
        </p:nvSpPr>
        <p:spPr>
          <a:xfrm>
            <a:off x="1981950" y="368650"/>
            <a:ext cx="663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Positive</a:t>
            </a:r>
            <a:endParaRPr b="1" sz="18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Participants found the community tab comforting and useful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7" name="Google Shape;397;p27"/>
          <p:cNvSpPr txBox="1"/>
          <p:nvPr/>
        </p:nvSpPr>
        <p:spPr>
          <a:xfrm>
            <a:off x="2745825" y="1219375"/>
            <a:ext cx="24417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“I like that it </a:t>
            </a:r>
            <a:r>
              <a:rPr i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displays the child's age. It’ll be helpful to get more relevant information about my situation.”</a:t>
            </a:r>
            <a:endParaRPr i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“I like it. Looks like a basic social media platform to engage with parents and experts.”</a:t>
            </a:r>
            <a:endParaRPr i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“It’s simple and intuitive to use.” </a:t>
            </a:r>
            <a:endParaRPr i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8" name="Google Shape;3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19375"/>
            <a:ext cx="1667225" cy="34172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99" name="Google Shape;399;p27"/>
          <p:cNvCxnSpPr/>
          <p:nvPr/>
        </p:nvCxnSpPr>
        <p:spPr>
          <a:xfrm flipH="1" rot="10800000">
            <a:off x="1676350" y="1890425"/>
            <a:ext cx="1082100" cy="365700"/>
          </a:xfrm>
          <a:prstGeom prst="straightConnector1">
            <a:avLst/>
          </a:prstGeom>
          <a:noFill/>
          <a:ln cap="flat" cmpd="sng" w="28575">
            <a:solidFill>
              <a:srgbClr val="008F7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27"/>
          <p:cNvSpPr/>
          <p:nvPr/>
        </p:nvSpPr>
        <p:spPr>
          <a:xfrm>
            <a:off x="741175" y="2142775"/>
            <a:ext cx="888000" cy="198300"/>
          </a:xfrm>
          <a:prstGeom prst="rect">
            <a:avLst/>
          </a:prstGeom>
          <a:noFill/>
          <a:ln cap="flat" cmpd="sng" w="28575">
            <a:solidFill>
              <a:srgbClr val="008F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7"/>
          <p:cNvSpPr txBox="1"/>
          <p:nvPr/>
        </p:nvSpPr>
        <p:spPr>
          <a:xfrm>
            <a:off x="5453300" y="1465663"/>
            <a:ext cx="3000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Participants wished:</a:t>
            </a:r>
            <a:endParaRPr b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 filter the posts pertain to their specific situation, their children’s age groups, or their children’s gender;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non-native English speakers, reduce the amount of texts to read on the main community tab.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2" name="Google Shape;4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"/>
          <p:cNvSpPr txBox="1"/>
          <p:nvPr>
            <p:ph type="title"/>
          </p:nvPr>
        </p:nvSpPr>
        <p:spPr>
          <a:xfrm>
            <a:off x="457200" y="413700"/>
            <a:ext cx="129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408" name="Google Shape;408;p28"/>
          <p:cNvSpPr txBox="1"/>
          <p:nvPr/>
        </p:nvSpPr>
        <p:spPr>
          <a:xfrm>
            <a:off x="1981950" y="368650"/>
            <a:ext cx="706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Negative</a:t>
            </a:r>
            <a:endParaRPr b="1" sz="18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Participants had trouble navigating to the practice exercises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28"/>
          <p:cNvSpPr txBox="1"/>
          <p:nvPr/>
        </p:nvSpPr>
        <p:spPr>
          <a:xfrm>
            <a:off x="6484875" y="2571850"/>
            <a:ext cx="214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0" name="Google Shape;4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200" y="1208363"/>
            <a:ext cx="1677151" cy="343756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1" name="Google Shape;4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00" y="1208350"/>
            <a:ext cx="1677151" cy="34375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2" name="Google Shape;412;p28"/>
          <p:cNvSpPr txBox="1"/>
          <p:nvPr/>
        </p:nvSpPr>
        <p:spPr>
          <a:xfrm>
            <a:off x="6484875" y="1614675"/>
            <a:ext cx="24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3" name="Google Shape;413;p28"/>
          <p:cNvSpPr/>
          <p:nvPr/>
        </p:nvSpPr>
        <p:spPr>
          <a:xfrm>
            <a:off x="1557150" y="4282325"/>
            <a:ext cx="424800" cy="36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8"/>
          <p:cNvSpPr/>
          <p:nvPr/>
        </p:nvSpPr>
        <p:spPr>
          <a:xfrm>
            <a:off x="2354250" y="2693500"/>
            <a:ext cx="1558200" cy="188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8"/>
          <p:cNvSpPr/>
          <p:nvPr/>
        </p:nvSpPr>
        <p:spPr>
          <a:xfrm>
            <a:off x="2760900" y="2351950"/>
            <a:ext cx="602100" cy="21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8"/>
          <p:cNvSpPr/>
          <p:nvPr/>
        </p:nvSpPr>
        <p:spPr>
          <a:xfrm>
            <a:off x="2431175" y="1718725"/>
            <a:ext cx="657000" cy="511500"/>
          </a:xfrm>
          <a:prstGeom prst="rect">
            <a:avLst/>
          </a:prstGeom>
          <a:noFill/>
          <a:ln cap="flat" cmpd="sng" w="28575">
            <a:solidFill>
              <a:srgbClr val="008F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8"/>
          <p:cNvSpPr txBox="1"/>
          <p:nvPr/>
        </p:nvSpPr>
        <p:spPr>
          <a:xfrm>
            <a:off x="871950" y="4582900"/>
            <a:ext cx="258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Error 1: “Tools” labeling</a:t>
            </a:r>
            <a:endParaRPr b="1" sz="1600">
              <a:solidFill>
                <a:srgbClr val="FF6954"/>
              </a:solidFill>
            </a:endParaRPr>
          </a:p>
        </p:txBody>
      </p:sp>
      <p:sp>
        <p:nvSpPr>
          <p:cNvPr id="418" name="Google Shape;418;p28"/>
          <p:cNvSpPr txBox="1"/>
          <p:nvPr/>
        </p:nvSpPr>
        <p:spPr>
          <a:xfrm>
            <a:off x="4320413" y="1849700"/>
            <a:ext cx="1820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Error</a:t>
            </a:r>
            <a:r>
              <a:rPr b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 2: </a:t>
            </a:r>
            <a:endParaRPr b="1" sz="16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Participants’ </a:t>
            </a:r>
            <a:r>
              <a:rPr b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eyes landed on the educational content itself rather than the buttons above to start practicing</a:t>
            </a:r>
            <a:endParaRPr b="1" sz="1600">
              <a:solidFill>
                <a:srgbClr val="FF6954"/>
              </a:solidFill>
            </a:endParaRPr>
          </a:p>
        </p:txBody>
      </p:sp>
      <p:cxnSp>
        <p:nvCxnSpPr>
          <p:cNvPr id="419" name="Google Shape;419;p28"/>
          <p:cNvCxnSpPr>
            <a:stCxn id="414" idx="3"/>
            <a:endCxn id="418" idx="1"/>
          </p:cNvCxnSpPr>
          <p:nvPr/>
        </p:nvCxnSpPr>
        <p:spPr>
          <a:xfrm flipH="1" rot="10800000">
            <a:off x="3912450" y="2927200"/>
            <a:ext cx="408000" cy="711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28"/>
          <p:cNvCxnSpPr>
            <a:stCxn id="415" idx="3"/>
            <a:endCxn id="418" idx="1"/>
          </p:cNvCxnSpPr>
          <p:nvPr/>
        </p:nvCxnSpPr>
        <p:spPr>
          <a:xfrm>
            <a:off x="3363000" y="2461900"/>
            <a:ext cx="957300" cy="465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28"/>
          <p:cNvSpPr txBox="1"/>
          <p:nvPr/>
        </p:nvSpPr>
        <p:spPr>
          <a:xfrm>
            <a:off x="6045825" y="1357100"/>
            <a:ext cx="3022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Participants wondered:</a:t>
            </a:r>
            <a:endParaRPr b="1" sz="16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“tools” means and how it can help them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can keep busy parents motivated to practice these skills;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can we build the credibility of answers since there is no 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absolute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right or wrong answers in parenting. 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2" name="Google Shape;42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9"/>
          <p:cNvSpPr txBox="1"/>
          <p:nvPr>
            <p:ph type="title"/>
          </p:nvPr>
        </p:nvSpPr>
        <p:spPr>
          <a:xfrm>
            <a:off x="457200" y="413700"/>
            <a:ext cx="129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428" name="Google Shape;428;p29"/>
          <p:cNvSpPr txBox="1"/>
          <p:nvPr/>
        </p:nvSpPr>
        <p:spPr>
          <a:xfrm>
            <a:off x="1981950" y="268725"/>
            <a:ext cx="594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Positive</a:t>
            </a:r>
            <a:endParaRPr b="1" sz="18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Participants enjoyed the conflict resolution concept and emphasized following through on an agreement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p29"/>
          <p:cNvSpPr txBox="1"/>
          <p:nvPr/>
        </p:nvSpPr>
        <p:spPr>
          <a:xfrm>
            <a:off x="2608550" y="1371475"/>
            <a:ext cx="28395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“I record my kid’s agreement using my phone sometimes to avoid recurring conflicts. This feature can help me organize the agreements.”</a:t>
            </a:r>
            <a:endParaRPr i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“This could be a cooling down process when you are really angry with your child.”</a:t>
            </a:r>
            <a:endParaRPr i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“I like that both parents and kids can get the chance to talk.” </a:t>
            </a:r>
            <a:endParaRPr i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0" name="Google Shape;430;p29"/>
          <p:cNvSpPr txBox="1"/>
          <p:nvPr/>
        </p:nvSpPr>
        <p:spPr>
          <a:xfrm>
            <a:off x="5748575" y="1556400"/>
            <a:ext cx="3000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Participants wished:</a:t>
            </a:r>
            <a:endParaRPr b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 add more statues for conflicts (resolved/partially resolved/still working on it) because it took time to solve conflicts;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 have a timer for both parties to help them stay focused on solving the problem.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1" name="Google Shape;4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84525"/>
            <a:ext cx="1677151" cy="343756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2" name="Google Shape;4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0"/>
          <p:cNvSpPr txBox="1"/>
          <p:nvPr>
            <p:ph type="title"/>
          </p:nvPr>
        </p:nvSpPr>
        <p:spPr>
          <a:xfrm>
            <a:off x="457200" y="413700"/>
            <a:ext cx="129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438" name="Google Shape;438;p30"/>
          <p:cNvSpPr txBox="1"/>
          <p:nvPr/>
        </p:nvSpPr>
        <p:spPr>
          <a:xfrm>
            <a:off x="1981950" y="368650"/>
            <a:ext cx="6667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Negative</a:t>
            </a:r>
            <a:endParaRPr b="1" sz="18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Participants didn’t know what to do in the conflict resolution steps 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9" name="Google Shape;439;p30"/>
          <p:cNvSpPr txBox="1"/>
          <p:nvPr/>
        </p:nvSpPr>
        <p:spPr>
          <a:xfrm>
            <a:off x="3204575" y="1480250"/>
            <a:ext cx="2186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Participants totally ignored the input area</a:t>
            </a:r>
            <a:endParaRPr sz="16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0" name="Google Shape;440;p30"/>
          <p:cNvSpPr txBox="1"/>
          <p:nvPr/>
        </p:nvSpPr>
        <p:spPr>
          <a:xfrm>
            <a:off x="3204575" y="2342300"/>
            <a:ext cx="2456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“Didn't know if it means that you need to have conversations with children or that you can record audio.”</a:t>
            </a:r>
            <a:endParaRPr i="1" sz="16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1" name="Google Shape;4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407875"/>
            <a:ext cx="1705050" cy="34947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2" name="Google Shape;442;p30"/>
          <p:cNvSpPr txBox="1"/>
          <p:nvPr/>
        </p:nvSpPr>
        <p:spPr>
          <a:xfrm>
            <a:off x="3248000" y="3943250"/>
            <a:ext cx="2456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“I have to go through many steps.”</a:t>
            </a:r>
            <a:endParaRPr i="1" sz="16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3" name="Google Shape;443;p30"/>
          <p:cNvSpPr txBox="1"/>
          <p:nvPr/>
        </p:nvSpPr>
        <p:spPr>
          <a:xfrm>
            <a:off x="5660675" y="1972100"/>
            <a:ext cx="3022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Participants wondered:</a:t>
            </a:r>
            <a:endParaRPr b="1" sz="16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 there can be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more input options, such as typing or auto transcribing;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 some of the steps can be simplified.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4" name="Google Shape;444;p30"/>
          <p:cNvSpPr/>
          <p:nvPr/>
        </p:nvSpPr>
        <p:spPr>
          <a:xfrm>
            <a:off x="647375" y="2544350"/>
            <a:ext cx="1623900" cy="764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5" name="Google Shape;445;p30"/>
          <p:cNvCxnSpPr>
            <a:stCxn id="444" idx="3"/>
            <a:endCxn id="439" idx="1"/>
          </p:cNvCxnSpPr>
          <p:nvPr/>
        </p:nvCxnSpPr>
        <p:spPr>
          <a:xfrm flipH="1" rot="10800000">
            <a:off x="2271275" y="1818800"/>
            <a:ext cx="933300" cy="1107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6" name="Google Shape;446;p30"/>
          <p:cNvCxnSpPr>
            <a:stCxn id="444" idx="3"/>
            <a:endCxn id="440" idx="1"/>
          </p:cNvCxnSpPr>
          <p:nvPr/>
        </p:nvCxnSpPr>
        <p:spPr>
          <a:xfrm>
            <a:off x="2271275" y="2926400"/>
            <a:ext cx="933300" cy="123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7" name="Google Shape;4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474" y="4559550"/>
            <a:ext cx="1382300" cy="4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1"/>
          <p:cNvSpPr txBox="1"/>
          <p:nvPr>
            <p:ph type="title"/>
          </p:nvPr>
        </p:nvSpPr>
        <p:spPr>
          <a:xfrm>
            <a:off x="457200" y="413700"/>
            <a:ext cx="129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454" name="Google Shape;454;p31"/>
          <p:cNvSpPr txBox="1"/>
          <p:nvPr/>
        </p:nvSpPr>
        <p:spPr>
          <a:xfrm>
            <a:off x="1981950" y="368650"/>
            <a:ext cx="6667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Negative</a:t>
            </a:r>
            <a:endParaRPr b="1" sz="18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Participants were confused about setting a reward for conflict resolution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5" name="Google Shape;455;p31"/>
          <p:cNvSpPr txBox="1"/>
          <p:nvPr/>
        </p:nvSpPr>
        <p:spPr>
          <a:xfrm>
            <a:off x="2935375" y="1932175"/>
            <a:ext cx="245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“You shouldn’t reward them for what they should have done.”</a:t>
            </a:r>
            <a:endParaRPr i="1" sz="16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6" name="Google Shape;456;p31"/>
          <p:cNvSpPr txBox="1"/>
          <p:nvPr/>
        </p:nvSpPr>
        <p:spPr>
          <a:xfrm>
            <a:off x="2935375" y="3203200"/>
            <a:ext cx="245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“It’s similar to the last step (of reaching an agreement).”</a:t>
            </a:r>
            <a:endParaRPr i="1" sz="16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7" name="Google Shape;457;p31"/>
          <p:cNvSpPr txBox="1"/>
          <p:nvPr/>
        </p:nvSpPr>
        <p:spPr>
          <a:xfrm>
            <a:off x="5660675" y="1972100"/>
            <a:ext cx="3022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Participants wondered:</a:t>
            </a:r>
            <a:endParaRPr b="1" sz="16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set the “right” reward for children;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if the conflict couldn’t be resolved and what if the agreement was broken.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8" name="Google Shape;4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50" y="1509186"/>
            <a:ext cx="1524751" cy="320147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9" name="Google Shape;4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25452" l="0" r="0" t="4060"/>
          <a:stretch/>
        </p:blipFill>
        <p:spPr>
          <a:xfrm>
            <a:off x="545675" y="1468075"/>
            <a:ext cx="1548575" cy="1637678"/>
          </a:xfrm>
          <a:prstGeom prst="rect">
            <a:avLst/>
          </a:prstGeom>
          <a:noFill/>
          <a:ln>
            <a:noFill/>
          </a:ln>
          <a:effectLst>
            <a:outerShdw rotWithShape="0" algn="bl" dir="3900000" dist="114300">
              <a:srgbClr val="008F75">
                <a:alpha val="50000"/>
              </a:srgbClr>
            </a:outerShdw>
          </a:effectLst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4">
            <a:alphaModFix/>
          </a:blip>
          <a:srcRect b="0" l="11046" r="14215" t="9616"/>
          <a:stretch/>
        </p:blipFill>
        <p:spPr>
          <a:xfrm>
            <a:off x="2713700" y="1468075"/>
            <a:ext cx="1548576" cy="1637676"/>
          </a:xfrm>
          <a:prstGeom prst="rect">
            <a:avLst/>
          </a:prstGeom>
          <a:noFill/>
          <a:ln>
            <a:noFill/>
          </a:ln>
          <a:effectLst>
            <a:outerShdw rotWithShape="0" algn="bl" dir="3900000" dist="114300">
              <a:srgbClr val="008F75">
                <a:alpha val="50000"/>
              </a:srgbClr>
            </a:outerShdw>
          </a:effectLst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5">
            <a:alphaModFix/>
          </a:blip>
          <a:srcRect b="0" l="2723" r="2713" t="0"/>
          <a:stretch/>
        </p:blipFill>
        <p:spPr>
          <a:xfrm>
            <a:off x="4881725" y="1468075"/>
            <a:ext cx="1548576" cy="1637676"/>
          </a:xfrm>
          <a:prstGeom prst="rect">
            <a:avLst/>
          </a:prstGeom>
          <a:noFill/>
          <a:ln>
            <a:noFill/>
          </a:ln>
          <a:effectLst>
            <a:outerShdw rotWithShape="0" algn="bl" dir="3900000" dist="114300">
              <a:srgbClr val="008F75">
                <a:alpha val="50000"/>
              </a:srgbClr>
            </a:outerShdw>
          </a:effectLst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6">
            <a:alphaModFix/>
          </a:blip>
          <a:srcRect b="1018" l="0" r="0" t="1009"/>
          <a:stretch/>
        </p:blipFill>
        <p:spPr>
          <a:xfrm>
            <a:off x="7049750" y="1468075"/>
            <a:ext cx="1548574" cy="1637677"/>
          </a:xfrm>
          <a:prstGeom prst="rect">
            <a:avLst/>
          </a:prstGeom>
          <a:noFill/>
          <a:ln>
            <a:noFill/>
          </a:ln>
          <a:effectLst>
            <a:outerShdw rotWithShape="0" algn="bl" dir="3900000" dist="114300">
              <a:srgbClr val="008F75">
                <a:alpha val="50000"/>
              </a:srgbClr>
            </a:outerShdw>
          </a:effectLst>
        </p:spPr>
      </p:pic>
      <p:sp>
        <p:nvSpPr>
          <p:cNvPr id="63" name="Google Shape;63;p14"/>
          <p:cNvSpPr txBox="1"/>
          <p:nvPr/>
        </p:nvSpPr>
        <p:spPr>
          <a:xfrm>
            <a:off x="545663" y="3326575"/>
            <a:ext cx="1548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Meng Guo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UX Researcher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M.S. Symbolic Systems, C/O ‘23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569988" y="3326575"/>
            <a:ext cx="18360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Cat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Horkay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Product Manager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B.S. Computer Science (HCI),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C/O ‘23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881663" y="3326575"/>
            <a:ext cx="15486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Dyllen Nellis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Designer</a:t>
            </a: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B.S. Human-Centered Design and Engineering,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C/O ‘24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6905951" y="3326575"/>
            <a:ext cx="18792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Rui Ying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Software Engineer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M.S. Computer Science (HCI), C/ O ‘23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0" y="737200"/>
            <a:ext cx="3588900" cy="354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5555100" y="737200"/>
            <a:ext cx="3588900" cy="354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/>
          <p:nvPr/>
        </p:nvSpPr>
        <p:spPr>
          <a:xfrm>
            <a:off x="-89200" y="-104050"/>
            <a:ext cx="9320700" cy="10905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5" name="Google Shape;465;p32"/>
          <p:cNvSpPr txBox="1"/>
          <p:nvPr>
            <p:ph type="title"/>
          </p:nvPr>
        </p:nvSpPr>
        <p:spPr>
          <a:xfrm>
            <a:off x="457200" y="1851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UI Changes</a:t>
            </a:r>
            <a:endParaRPr/>
          </a:p>
        </p:txBody>
      </p:sp>
      <p:sp>
        <p:nvSpPr>
          <p:cNvPr id="466" name="Google Shape;466;p32"/>
          <p:cNvSpPr txBox="1"/>
          <p:nvPr/>
        </p:nvSpPr>
        <p:spPr>
          <a:xfrm>
            <a:off x="2607900" y="1501550"/>
            <a:ext cx="60789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Community Tab</a:t>
            </a:r>
            <a:endParaRPr sz="20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-"/>
            </a:pP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Every post will be </a:t>
            </a:r>
            <a:r>
              <a:rPr b="1"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titled</a:t>
            </a: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and only the user information and the title of the post would appear on the front page.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-"/>
            </a:pPr>
            <a:r>
              <a:rPr b="1"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Search</a:t>
            </a: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b="1"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filter</a:t>
            </a: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icon at the top of the posts so users can specify the type of content they are looking for.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-"/>
            </a:pP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a </a:t>
            </a:r>
            <a:r>
              <a:rPr b="1"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welcome greeting</a:t>
            </a: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b="1"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affirmation</a:t>
            </a: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to top of home screen.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Proxima Nova"/>
              <a:buChar char="-"/>
            </a:pP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Remove the </a:t>
            </a:r>
            <a:r>
              <a:rPr b="1"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text input box </a:t>
            </a: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and add a </a:t>
            </a:r>
            <a:r>
              <a:rPr b="1"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plus button</a:t>
            </a: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in the bottom right corner to avoid the clutter of UI elements.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7" name="Google Shape;4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50" y="1342438"/>
            <a:ext cx="1667225" cy="34172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8" name="Google Shape;468;p32"/>
          <p:cNvSpPr/>
          <p:nvPr/>
        </p:nvSpPr>
        <p:spPr>
          <a:xfrm>
            <a:off x="1910425" y="4055325"/>
            <a:ext cx="303900" cy="3039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2"/>
          <p:cNvSpPr txBox="1"/>
          <p:nvPr/>
        </p:nvSpPr>
        <p:spPr>
          <a:xfrm>
            <a:off x="1910425" y="3960975"/>
            <a:ext cx="30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70" name="Google Shape;470;p32"/>
          <p:cNvCxnSpPr/>
          <p:nvPr/>
        </p:nvCxnSpPr>
        <p:spPr>
          <a:xfrm>
            <a:off x="756713" y="2622525"/>
            <a:ext cx="1328700" cy="0"/>
          </a:xfrm>
          <a:prstGeom prst="straightConnector1">
            <a:avLst/>
          </a:prstGeom>
          <a:noFill/>
          <a:ln cap="flat" cmpd="sng" w="28575">
            <a:solidFill>
              <a:srgbClr val="008F7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32"/>
          <p:cNvCxnSpPr/>
          <p:nvPr/>
        </p:nvCxnSpPr>
        <p:spPr>
          <a:xfrm>
            <a:off x="756700" y="2705475"/>
            <a:ext cx="1328700" cy="0"/>
          </a:xfrm>
          <a:prstGeom prst="straightConnector1">
            <a:avLst/>
          </a:prstGeom>
          <a:noFill/>
          <a:ln cap="flat" cmpd="sng" w="28575">
            <a:solidFill>
              <a:srgbClr val="008F7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32"/>
          <p:cNvCxnSpPr/>
          <p:nvPr/>
        </p:nvCxnSpPr>
        <p:spPr>
          <a:xfrm>
            <a:off x="756713" y="2771025"/>
            <a:ext cx="1328700" cy="0"/>
          </a:xfrm>
          <a:prstGeom prst="straightConnector1">
            <a:avLst/>
          </a:prstGeom>
          <a:noFill/>
          <a:ln cap="flat" cmpd="sng" w="28575">
            <a:solidFill>
              <a:srgbClr val="008F7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3" name="Google Shape;4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225" y="1667800"/>
            <a:ext cx="193200" cy="1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1125" y="1667822"/>
            <a:ext cx="193200" cy="1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2"/>
          <p:cNvSpPr txBox="1"/>
          <p:nvPr/>
        </p:nvSpPr>
        <p:spPr>
          <a:xfrm>
            <a:off x="605525" y="1870975"/>
            <a:ext cx="1608900" cy="338700"/>
          </a:xfrm>
          <a:prstGeom prst="rect">
            <a:avLst/>
          </a:prstGeom>
          <a:solidFill>
            <a:srgbClr val="00B09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Welcome :)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6" name="Google Shape;47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3"/>
          <p:cNvSpPr txBox="1"/>
          <p:nvPr/>
        </p:nvSpPr>
        <p:spPr>
          <a:xfrm>
            <a:off x="2571750" y="1649600"/>
            <a:ext cx="5943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Tab</a:t>
            </a:r>
            <a:endParaRPr b="1" sz="21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Rename “Tools” to “</a:t>
            </a: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” so the navigation is more intuitive. 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-"/>
            </a:pP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Simplify the game screen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It will briefly explain the game and have one button to start.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Include </a:t>
            </a: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sources/citations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within the game itself so users feel that they can trust the information.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2" name="Google Shape;482;p33"/>
          <p:cNvSpPr txBox="1"/>
          <p:nvPr/>
        </p:nvSpPr>
        <p:spPr>
          <a:xfrm>
            <a:off x="-89200" y="-104050"/>
            <a:ext cx="9320700" cy="10905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3" name="Google Shape;483;p33"/>
          <p:cNvSpPr txBox="1"/>
          <p:nvPr>
            <p:ph type="title"/>
          </p:nvPr>
        </p:nvSpPr>
        <p:spPr>
          <a:xfrm>
            <a:off x="457200" y="1851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UI Changes</a:t>
            </a:r>
            <a:endParaRPr/>
          </a:p>
        </p:txBody>
      </p:sp>
      <p:pic>
        <p:nvPicPr>
          <p:cNvPr id="484" name="Google Shape;4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75" y="1208350"/>
            <a:ext cx="1677151" cy="34375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5" name="Google Shape;485;p33"/>
          <p:cNvSpPr txBox="1"/>
          <p:nvPr/>
        </p:nvSpPr>
        <p:spPr>
          <a:xfrm>
            <a:off x="1612400" y="4388275"/>
            <a:ext cx="84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B090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</a:t>
            </a:r>
            <a:endParaRPr sz="1200">
              <a:solidFill>
                <a:srgbClr val="00B09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6" name="Google Shape;486;p33"/>
          <p:cNvSpPr/>
          <p:nvPr/>
        </p:nvSpPr>
        <p:spPr>
          <a:xfrm>
            <a:off x="564700" y="1700900"/>
            <a:ext cx="1632900" cy="2041200"/>
          </a:xfrm>
          <a:prstGeom prst="rect">
            <a:avLst/>
          </a:prstGeom>
          <a:noFill/>
          <a:ln cap="flat" cmpd="sng" w="19050">
            <a:solidFill>
              <a:srgbClr val="00B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3"/>
          <p:cNvSpPr txBox="1"/>
          <p:nvPr/>
        </p:nvSpPr>
        <p:spPr>
          <a:xfrm>
            <a:off x="571450" y="3777475"/>
            <a:ext cx="1619400" cy="492600"/>
          </a:xfrm>
          <a:prstGeom prst="rect">
            <a:avLst/>
          </a:prstGeom>
          <a:solidFill>
            <a:srgbClr val="00B09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Sources: 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Stanford research…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8" name="Google Shape;4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4"/>
          <p:cNvSpPr txBox="1"/>
          <p:nvPr/>
        </p:nvSpPr>
        <p:spPr>
          <a:xfrm>
            <a:off x="2251975" y="1554325"/>
            <a:ext cx="6277200" cy="28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Conflict Resolution Tab</a:t>
            </a:r>
            <a:endParaRPr b="1" sz="17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Change “Conflict History” to “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History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” and showcase the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agreements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instead of conflicts.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Only the agreement screen will allow the option to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voice record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or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 text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No recording on the other stages of conflict resolution.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-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a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timer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within each stage of the exercise to keep users on task. It will be set to a default time that users can change in the settings.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-"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Remove the rigid reward system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because it depends on the severity of the conflict. Users will instead be prompted to consider including rewards or punishments when they record their agreement.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4" name="Google Shape;494;p34"/>
          <p:cNvSpPr txBox="1"/>
          <p:nvPr/>
        </p:nvSpPr>
        <p:spPr>
          <a:xfrm>
            <a:off x="-89200" y="-104050"/>
            <a:ext cx="9320700" cy="10905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5" name="Google Shape;495;p34"/>
          <p:cNvSpPr txBox="1"/>
          <p:nvPr>
            <p:ph type="title"/>
          </p:nvPr>
        </p:nvSpPr>
        <p:spPr>
          <a:xfrm>
            <a:off x="457200" y="1851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UI Changes</a:t>
            </a:r>
            <a:endParaRPr/>
          </a:p>
        </p:txBody>
      </p:sp>
      <p:pic>
        <p:nvPicPr>
          <p:cNvPr id="496" name="Google Shape;4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81125"/>
            <a:ext cx="1583325" cy="32452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97" name="Google Shape;497;p34"/>
          <p:cNvCxnSpPr/>
          <p:nvPr/>
        </p:nvCxnSpPr>
        <p:spPr>
          <a:xfrm>
            <a:off x="823225" y="1653275"/>
            <a:ext cx="408300" cy="0"/>
          </a:xfrm>
          <a:prstGeom prst="straightConnector1">
            <a:avLst/>
          </a:prstGeom>
          <a:noFill/>
          <a:ln cap="flat" cmpd="sng" w="38100">
            <a:solidFill>
              <a:srgbClr val="00B09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34"/>
          <p:cNvSpPr txBox="1"/>
          <p:nvPr/>
        </p:nvSpPr>
        <p:spPr>
          <a:xfrm>
            <a:off x="595463" y="2034275"/>
            <a:ext cx="13068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Agreement #1</a:t>
            </a:r>
            <a:endParaRPr sz="7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9" name="Google Shape;499;p34"/>
          <p:cNvSpPr txBox="1"/>
          <p:nvPr/>
        </p:nvSpPr>
        <p:spPr>
          <a:xfrm>
            <a:off x="595463" y="2628925"/>
            <a:ext cx="13068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Agreement #2</a:t>
            </a:r>
            <a:endParaRPr sz="7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0" name="Google Shape;5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5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6" name="Google Shape;506;p35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Summary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"/>
          <p:cNvSpPr/>
          <p:nvPr/>
        </p:nvSpPr>
        <p:spPr>
          <a:xfrm>
            <a:off x="3044387" y="1753625"/>
            <a:ext cx="2763300" cy="2763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6"/>
          <p:cNvSpPr/>
          <p:nvPr/>
        </p:nvSpPr>
        <p:spPr>
          <a:xfrm>
            <a:off x="5187357" y="1861092"/>
            <a:ext cx="550800" cy="550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3" name="Google Shape;513;p36"/>
          <p:cNvSpPr/>
          <p:nvPr/>
        </p:nvSpPr>
        <p:spPr>
          <a:xfrm>
            <a:off x="5187357" y="3720445"/>
            <a:ext cx="550800" cy="550800"/>
          </a:xfrm>
          <a:prstGeom prst="ellipse">
            <a:avLst/>
          </a:prstGeom>
          <a:solidFill>
            <a:srgbClr val="64D3B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4" name="Google Shape;514;p36"/>
          <p:cNvSpPr/>
          <p:nvPr/>
        </p:nvSpPr>
        <p:spPr>
          <a:xfrm>
            <a:off x="3122946" y="1861092"/>
            <a:ext cx="550800" cy="5508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5" name="Google Shape;515;p36"/>
          <p:cNvSpPr/>
          <p:nvPr/>
        </p:nvSpPr>
        <p:spPr>
          <a:xfrm>
            <a:off x="3122946" y="3720445"/>
            <a:ext cx="550800" cy="550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16" name="Google Shape;516;p36"/>
          <p:cNvGrpSpPr/>
          <p:nvPr/>
        </p:nvGrpSpPr>
        <p:grpSpPr>
          <a:xfrm>
            <a:off x="224613" y="1491050"/>
            <a:ext cx="2353887" cy="1312850"/>
            <a:chOff x="224613" y="1491050"/>
            <a:chExt cx="2353887" cy="1312850"/>
          </a:xfrm>
        </p:grpSpPr>
        <p:sp>
          <p:nvSpPr>
            <p:cNvPr id="517" name="Google Shape;517;p36"/>
            <p:cNvSpPr txBox="1"/>
            <p:nvPr/>
          </p:nvSpPr>
          <p:spPr>
            <a:xfrm>
              <a:off x="224700" y="2002300"/>
              <a:ext cx="2353800" cy="80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18" name="Google Shape;518;p36"/>
            <p:cNvSpPr txBox="1"/>
            <p:nvPr/>
          </p:nvSpPr>
          <p:spPr>
            <a:xfrm>
              <a:off x="224613" y="1491050"/>
              <a:ext cx="23538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8F7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Use space and proximity in design.</a:t>
              </a:r>
              <a:endParaRPr b="1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19" name="Google Shape;519;p36"/>
          <p:cNvGrpSpPr/>
          <p:nvPr/>
        </p:nvGrpSpPr>
        <p:grpSpPr>
          <a:xfrm>
            <a:off x="457199" y="3523475"/>
            <a:ext cx="2121303" cy="1075800"/>
            <a:chOff x="457199" y="3523475"/>
            <a:chExt cx="2121303" cy="1075800"/>
          </a:xfrm>
        </p:grpSpPr>
        <p:sp>
          <p:nvSpPr>
            <p:cNvPr id="520" name="Google Shape;520;p36"/>
            <p:cNvSpPr txBox="1"/>
            <p:nvPr/>
          </p:nvSpPr>
          <p:spPr>
            <a:xfrm>
              <a:off x="564902" y="3861875"/>
              <a:ext cx="2013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1" name="Google Shape;521;p36"/>
            <p:cNvSpPr txBox="1"/>
            <p:nvPr/>
          </p:nvSpPr>
          <p:spPr>
            <a:xfrm>
              <a:off x="457199" y="3523475"/>
              <a:ext cx="21213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Mobile App interface allows more accessibility &amp; features.</a:t>
              </a:r>
              <a:endParaRPr b="1" sz="18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22" name="Google Shape;522;p36"/>
          <p:cNvGrpSpPr/>
          <p:nvPr/>
        </p:nvGrpSpPr>
        <p:grpSpPr>
          <a:xfrm>
            <a:off x="6561531" y="1939353"/>
            <a:ext cx="2189577" cy="739935"/>
            <a:chOff x="6561523" y="1913600"/>
            <a:chExt cx="2189577" cy="1075800"/>
          </a:xfrm>
        </p:grpSpPr>
        <p:sp>
          <p:nvSpPr>
            <p:cNvPr id="523" name="Google Shape;523;p36"/>
            <p:cNvSpPr txBox="1"/>
            <p:nvPr/>
          </p:nvSpPr>
          <p:spPr>
            <a:xfrm>
              <a:off x="6566800" y="1913600"/>
              <a:ext cx="2184300" cy="10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4" name="Google Shape;524;p36"/>
            <p:cNvSpPr txBox="1"/>
            <p:nvPr/>
          </p:nvSpPr>
          <p:spPr>
            <a:xfrm>
              <a:off x="6561523" y="2200243"/>
              <a:ext cx="21843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E8A32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Keep UI straightforward.</a:t>
              </a:r>
              <a:endParaRPr b="1" sz="1800">
                <a:solidFill>
                  <a:srgbClr val="E8A327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E8A32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Avoid clutter.</a:t>
              </a:r>
              <a:endParaRPr b="1" sz="1800">
                <a:solidFill>
                  <a:srgbClr val="E8A327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25" name="Google Shape;525;p36"/>
          <p:cNvGrpSpPr/>
          <p:nvPr/>
        </p:nvGrpSpPr>
        <p:grpSpPr>
          <a:xfrm>
            <a:off x="6556262" y="3479712"/>
            <a:ext cx="2194836" cy="1018913"/>
            <a:chOff x="6556262" y="3479712"/>
            <a:chExt cx="2194836" cy="1018913"/>
          </a:xfrm>
        </p:grpSpPr>
        <p:sp>
          <p:nvSpPr>
            <p:cNvPr id="526" name="Google Shape;526;p36"/>
            <p:cNvSpPr txBox="1"/>
            <p:nvPr/>
          </p:nvSpPr>
          <p:spPr>
            <a:xfrm>
              <a:off x="6566798" y="3922625"/>
              <a:ext cx="21843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27" name="Google Shape;527;p36"/>
            <p:cNvSpPr txBox="1"/>
            <p:nvPr/>
          </p:nvSpPr>
          <p:spPr>
            <a:xfrm>
              <a:off x="6556262" y="3479712"/>
              <a:ext cx="18927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64D3B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User feedback is key for design improvements.</a:t>
              </a:r>
              <a:endParaRPr b="1" sz="1800">
                <a:solidFill>
                  <a:srgbClr val="64D3B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528" name="Google Shape;528;p36"/>
          <p:cNvCxnSpPr>
            <a:stCxn id="514" idx="2"/>
            <a:endCxn id="518" idx="3"/>
          </p:cNvCxnSpPr>
          <p:nvPr/>
        </p:nvCxnSpPr>
        <p:spPr>
          <a:xfrm rot="10800000">
            <a:off x="2578446" y="1660392"/>
            <a:ext cx="544500" cy="4761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36"/>
          <p:cNvCxnSpPr>
            <a:stCxn id="515" idx="2"/>
            <a:endCxn id="521" idx="3"/>
          </p:cNvCxnSpPr>
          <p:nvPr/>
        </p:nvCxnSpPr>
        <p:spPr>
          <a:xfrm rot="10800000">
            <a:off x="2578446" y="3696745"/>
            <a:ext cx="544500" cy="2991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36"/>
          <p:cNvCxnSpPr>
            <a:stCxn id="512" idx="6"/>
          </p:cNvCxnSpPr>
          <p:nvPr/>
        </p:nvCxnSpPr>
        <p:spPr>
          <a:xfrm>
            <a:off x="5738157" y="2136492"/>
            <a:ext cx="818100" cy="152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36"/>
          <p:cNvCxnSpPr>
            <a:stCxn id="513" idx="6"/>
            <a:endCxn id="527" idx="1"/>
          </p:cNvCxnSpPr>
          <p:nvPr/>
        </p:nvCxnSpPr>
        <p:spPr>
          <a:xfrm flipH="1" rot="10800000">
            <a:off x="5738157" y="3649045"/>
            <a:ext cx="818100" cy="34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36"/>
          <p:cNvSpPr/>
          <p:nvPr/>
        </p:nvSpPr>
        <p:spPr>
          <a:xfrm>
            <a:off x="3673704" y="2578292"/>
            <a:ext cx="151052" cy="136473"/>
          </a:xfrm>
          <a:custGeom>
            <a:rect b="b" l="l" r="r" t="t"/>
            <a:pathLst>
              <a:path extrusionOk="0" h="8144" w="9014">
                <a:moveTo>
                  <a:pt x="6265" y="0"/>
                </a:moveTo>
                <a:cubicBezTo>
                  <a:pt x="4782" y="0"/>
                  <a:pt x="4423" y="3091"/>
                  <a:pt x="4764" y="4667"/>
                </a:cubicBezTo>
                <a:cubicBezTo>
                  <a:pt x="4258" y="3616"/>
                  <a:pt x="2778" y="1331"/>
                  <a:pt x="1677" y="1331"/>
                </a:cubicBezTo>
                <a:cubicBezTo>
                  <a:pt x="1458" y="1331"/>
                  <a:pt x="1253" y="1422"/>
                  <a:pt x="1075" y="1632"/>
                </a:cubicBezTo>
                <a:cubicBezTo>
                  <a:pt x="1" y="2753"/>
                  <a:pt x="1168" y="5088"/>
                  <a:pt x="2336" y="6068"/>
                </a:cubicBezTo>
                <a:cubicBezTo>
                  <a:pt x="3546" y="7106"/>
                  <a:pt x="5478" y="8144"/>
                  <a:pt x="5869" y="8144"/>
                </a:cubicBezTo>
                <a:cubicBezTo>
                  <a:pt x="5900" y="8144"/>
                  <a:pt x="5921" y="8137"/>
                  <a:pt x="5932" y="8123"/>
                </a:cubicBezTo>
                <a:cubicBezTo>
                  <a:pt x="7146" y="6208"/>
                  <a:pt x="9014" y="1025"/>
                  <a:pt x="6726" y="91"/>
                </a:cubicBezTo>
                <a:cubicBezTo>
                  <a:pt x="6561" y="29"/>
                  <a:pt x="6408" y="0"/>
                  <a:pt x="6265" y="0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6"/>
          <p:cNvSpPr/>
          <p:nvPr/>
        </p:nvSpPr>
        <p:spPr>
          <a:xfrm>
            <a:off x="4843083" y="2748330"/>
            <a:ext cx="264534" cy="228421"/>
          </a:xfrm>
          <a:custGeom>
            <a:rect b="b" l="l" r="r" t="t"/>
            <a:pathLst>
              <a:path extrusionOk="0" h="13631" w="15786">
                <a:moveTo>
                  <a:pt x="3020" y="0"/>
                </a:moveTo>
                <a:cubicBezTo>
                  <a:pt x="2772" y="0"/>
                  <a:pt x="2513" y="70"/>
                  <a:pt x="2243" y="222"/>
                </a:cubicBezTo>
                <a:cubicBezTo>
                  <a:pt x="1" y="1576"/>
                  <a:pt x="701" y="6013"/>
                  <a:pt x="2009" y="8301"/>
                </a:cubicBezTo>
                <a:cubicBezTo>
                  <a:pt x="3515" y="10720"/>
                  <a:pt x="6449" y="13630"/>
                  <a:pt x="6799" y="13630"/>
                </a:cubicBezTo>
                <a:cubicBezTo>
                  <a:pt x="6807" y="13630"/>
                  <a:pt x="6814" y="13629"/>
                  <a:pt x="6819" y="13625"/>
                </a:cubicBezTo>
                <a:cubicBezTo>
                  <a:pt x="9855" y="11104"/>
                  <a:pt x="15786" y="3491"/>
                  <a:pt x="12424" y="689"/>
                </a:cubicBezTo>
                <a:cubicBezTo>
                  <a:pt x="11992" y="324"/>
                  <a:pt x="11560" y="164"/>
                  <a:pt x="11138" y="164"/>
                </a:cubicBezTo>
                <a:cubicBezTo>
                  <a:pt x="8912" y="164"/>
                  <a:pt x="6954" y="4629"/>
                  <a:pt x="6679" y="7181"/>
                </a:cubicBezTo>
                <a:cubicBezTo>
                  <a:pt x="6428" y="5049"/>
                  <a:pt x="5130" y="0"/>
                  <a:pt x="3020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4" name="Google Shape;534;p36"/>
          <p:cNvGrpSpPr/>
          <p:nvPr/>
        </p:nvGrpSpPr>
        <p:grpSpPr>
          <a:xfrm>
            <a:off x="3763161" y="2308026"/>
            <a:ext cx="1240030" cy="1654308"/>
            <a:chOff x="1418591" y="2129334"/>
            <a:chExt cx="1338114" cy="1785160"/>
          </a:xfrm>
        </p:grpSpPr>
        <p:sp>
          <p:nvSpPr>
            <p:cNvPr id="535" name="Google Shape;535;p36"/>
            <p:cNvSpPr/>
            <p:nvPr/>
          </p:nvSpPr>
          <p:spPr>
            <a:xfrm>
              <a:off x="1495753" y="2133849"/>
              <a:ext cx="975858" cy="1290988"/>
            </a:xfrm>
            <a:custGeom>
              <a:rect b="b" l="l" r="r" t="t"/>
              <a:pathLst>
                <a:path extrusionOk="0" h="116096" w="87757">
                  <a:moveTo>
                    <a:pt x="49168" y="1"/>
                  </a:moveTo>
                  <a:cubicBezTo>
                    <a:pt x="44130" y="1"/>
                    <a:pt x="38516" y="2218"/>
                    <a:pt x="34084" y="3449"/>
                  </a:cubicBezTo>
                  <a:cubicBezTo>
                    <a:pt x="28418" y="4986"/>
                    <a:pt x="25124" y="7621"/>
                    <a:pt x="22664" y="13023"/>
                  </a:cubicBezTo>
                  <a:cubicBezTo>
                    <a:pt x="19195" y="20446"/>
                    <a:pt x="16032" y="28001"/>
                    <a:pt x="12738" y="35467"/>
                  </a:cubicBezTo>
                  <a:cubicBezTo>
                    <a:pt x="7775" y="46667"/>
                    <a:pt x="1" y="59229"/>
                    <a:pt x="660" y="71878"/>
                  </a:cubicBezTo>
                  <a:cubicBezTo>
                    <a:pt x="1143" y="81761"/>
                    <a:pt x="6897" y="90545"/>
                    <a:pt x="13704" y="97397"/>
                  </a:cubicBezTo>
                  <a:cubicBezTo>
                    <a:pt x="23987" y="107740"/>
                    <a:pt x="38991" y="116096"/>
                    <a:pt x="53725" y="116096"/>
                  </a:cubicBezTo>
                  <a:cubicBezTo>
                    <a:pt x="60452" y="116096"/>
                    <a:pt x="67122" y="114355"/>
                    <a:pt x="73262" y="110266"/>
                  </a:cubicBezTo>
                  <a:cubicBezTo>
                    <a:pt x="81124" y="105039"/>
                    <a:pt x="87756" y="90413"/>
                    <a:pt x="81519" y="81717"/>
                  </a:cubicBezTo>
                  <a:cubicBezTo>
                    <a:pt x="78269" y="77237"/>
                    <a:pt x="73394" y="74602"/>
                    <a:pt x="69046" y="71395"/>
                  </a:cubicBezTo>
                  <a:cubicBezTo>
                    <a:pt x="63292" y="67135"/>
                    <a:pt x="60042" y="61776"/>
                    <a:pt x="59383" y="54617"/>
                  </a:cubicBezTo>
                  <a:cubicBezTo>
                    <a:pt x="58065" y="40738"/>
                    <a:pt x="62589" y="32613"/>
                    <a:pt x="66366" y="19568"/>
                  </a:cubicBezTo>
                  <a:cubicBezTo>
                    <a:pt x="67069" y="17152"/>
                    <a:pt x="67421" y="14605"/>
                    <a:pt x="65883" y="11750"/>
                  </a:cubicBezTo>
                  <a:cubicBezTo>
                    <a:pt x="64697" y="8939"/>
                    <a:pt x="62589" y="6611"/>
                    <a:pt x="59998" y="4678"/>
                  </a:cubicBezTo>
                  <a:cubicBezTo>
                    <a:pt x="57890" y="2746"/>
                    <a:pt x="55606" y="1165"/>
                    <a:pt x="52795" y="462"/>
                  </a:cubicBezTo>
                  <a:cubicBezTo>
                    <a:pt x="51640" y="138"/>
                    <a:pt x="50422" y="1"/>
                    <a:pt x="4916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1499667" y="2796823"/>
              <a:ext cx="893792" cy="892380"/>
            </a:xfrm>
            <a:custGeom>
              <a:rect b="b" l="l" r="r" t="t"/>
              <a:pathLst>
                <a:path extrusionOk="0" h="80250" w="80377">
                  <a:moveTo>
                    <a:pt x="44810" y="1"/>
                  </a:moveTo>
                  <a:cubicBezTo>
                    <a:pt x="39386" y="1"/>
                    <a:pt x="33795" y="2750"/>
                    <a:pt x="31185" y="5275"/>
                  </a:cubicBezTo>
                  <a:cubicBezTo>
                    <a:pt x="18491" y="17705"/>
                    <a:pt x="7379" y="49372"/>
                    <a:pt x="0" y="77746"/>
                  </a:cubicBezTo>
                  <a:lnTo>
                    <a:pt x="74140" y="80249"/>
                  </a:lnTo>
                  <a:cubicBezTo>
                    <a:pt x="74447" y="80117"/>
                    <a:pt x="72339" y="61714"/>
                    <a:pt x="72339" y="61714"/>
                  </a:cubicBezTo>
                  <a:cubicBezTo>
                    <a:pt x="72339" y="61714"/>
                    <a:pt x="80377" y="50119"/>
                    <a:pt x="77083" y="40983"/>
                  </a:cubicBezTo>
                  <a:cubicBezTo>
                    <a:pt x="75458" y="36371"/>
                    <a:pt x="59909" y="8920"/>
                    <a:pt x="52838" y="2771"/>
                  </a:cubicBezTo>
                  <a:cubicBezTo>
                    <a:pt x="50523" y="776"/>
                    <a:pt x="47690" y="1"/>
                    <a:pt x="44810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1962281" y="3409335"/>
              <a:ext cx="262187" cy="72914"/>
            </a:xfrm>
            <a:custGeom>
              <a:rect b="b" l="l" r="r" t="t"/>
              <a:pathLst>
                <a:path extrusionOk="0" h="6557" w="23578">
                  <a:moveTo>
                    <a:pt x="23402" y="0"/>
                  </a:moveTo>
                  <a:cubicBezTo>
                    <a:pt x="19845" y="44"/>
                    <a:pt x="16331" y="747"/>
                    <a:pt x="12949" y="1757"/>
                  </a:cubicBezTo>
                  <a:cubicBezTo>
                    <a:pt x="9523" y="2723"/>
                    <a:pt x="1969" y="5710"/>
                    <a:pt x="36" y="6500"/>
                  </a:cubicBezTo>
                  <a:cubicBezTo>
                    <a:pt x="1" y="6500"/>
                    <a:pt x="22" y="6557"/>
                    <a:pt x="32" y="6557"/>
                  </a:cubicBezTo>
                  <a:cubicBezTo>
                    <a:pt x="34" y="6557"/>
                    <a:pt x="36" y="6553"/>
                    <a:pt x="36" y="6544"/>
                  </a:cubicBezTo>
                  <a:cubicBezTo>
                    <a:pt x="3506" y="5666"/>
                    <a:pt x="3945" y="5490"/>
                    <a:pt x="7327" y="4348"/>
                  </a:cubicBezTo>
                  <a:cubicBezTo>
                    <a:pt x="10665" y="3206"/>
                    <a:pt x="14091" y="2152"/>
                    <a:pt x="17473" y="1274"/>
                  </a:cubicBezTo>
                  <a:cubicBezTo>
                    <a:pt x="19405" y="791"/>
                    <a:pt x="21382" y="439"/>
                    <a:pt x="23358" y="220"/>
                  </a:cubicBezTo>
                  <a:cubicBezTo>
                    <a:pt x="23578" y="220"/>
                    <a:pt x="23578" y="0"/>
                    <a:pt x="23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2168824" y="3428206"/>
              <a:ext cx="124021" cy="13022"/>
            </a:xfrm>
            <a:custGeom>
              <a:rect b="b" l="l" r="r" t="t"/>
              <a:pathLst>
                <a:path extrusionOk="0" h="1171" w="11153">
                  <a:moveTo>
                    <a:pt x="8608" y="1"/>
                  </a:moveTo>
                  <a:cubicBezTo>
                    <a:pt x="5730" y="1"/>
                    <a:pt x="2842" y="399"/>
                    <a:pt x="85" y="1114"/>
                  </a:cubicBezTo>
                  <a:cubicBezTo>
                    <a:pt x="14" y="1114"/>
                    <a:pt x="0" y="1170"/>
                    <a:pt x="43" y="1170"/>
                  </a:cubicBezTo>
                  <a:cubicBezTo>
                    <a:pt x="53" y="1170"/>
                    <a:pt x="67" y="1167"/>
                    <a:pt x="85" y="1158"/>
                  </a:cubicBezTo>
                  <a:cubicBezTo>
                    <a:pt x="1885" y="938"/>
                    <a:pt x="3686" y="719"/>
                    <a:pt x="5575" y="543"/>
                  </a:cubicBezTo>
                  <a:cubicBezTo>
                    <a:pt x="7420" y="411"/>
                    <a:pt x="9220" y="279"/>
                    <a:pt x="11109" y="192"/>
                  </a:cubicBezTo>
                  <a:cubicBezTo>
                    <a:pt x="11115" y="198"/>
                    <a:pt x="11121" y="201"/>
                    <a:pt x="11125" y="201"/>
                  </a:cubicBezTo>
                  <a:cubicBezTo>
                    <a:pt x="11152" y="201"/>
                    <a:pt x="11147" y="104"/>
                    <a:pt x="11109" y="104"/>
                  </a:cubicBezTo>
                  <a:cubicBezTo>
                    <a:pt x="10279" y="35"/>
                    <a:pt x="9444" y="1"/>
                    <a:pt x="86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1905047" y="2543376"/>
              <a:ext cx="235911" cy="440419"/>
            </a:xfrm>
            <a:custGeom>
              <a:rect b="b" l="l" r="r" t="t"/>
              <a:pathLst>
                <a:path extrusionOk="0" h="39606" w="21215">
                  <a:moveTo>
                    <a:pt x="5051" y="1"/>
                  </a:moveTo>
                  <a:lnTo>
                    <a:pt x="5051" y="1"/>
                  </a:lnTo>
                  <a:lnTo>
                    <a:pt x="5051" y="1"/>
                  </a:lnTo>
                  <a:cubicBezTo>
                    <a:pt x="5051" y="1"/>
                    <a:pt x="5051" y="1"/>
                    <a:pt x="5051" y="1"/>
                  </a:cubicBezTo>
                  <a:close/>
                  <a:moveTo>
                    <a:pt x="5051" y="1"/>
                  </a:moveTo>
                  <a:cubicBezTo>
                    <a:pt x="5131" y="86"/>
                    <a:pt x="0" y="25125"/>
                    <a:pt x="88" y="25783"/>
                  </a:cubicBezTo>
                  <a:cubicBezTo>
                    <a:pt x="302" y="27277"/>
                    <a:pt x="6160" y="39605"/>
                    <a:pt x="13992" y="39605"/>
                  </a:cubicBezTo>
                  <a:cubicBezTo>
                    <a:pt x="14216" y="39605"/>
                    <a:pt x="14442" y="39595"/>
                    <a:pt x="14670" y="39574"/>
                  </a:cubicBezTo>
                  <a:cubicBezTo>
                    <a:pt x="18140" y="39223"/>
                    <a:pt x="16866" y="25871"/>
                    <a:pt x="16866" y="25871"/>
                  </a:cubicBezTo>
                  <a:lnTo>
                    <a:pt x="21214" y="12475"/>
                  </a:lnTo>
                  <a:lnTo>
                    <a:pt x="5051" y="1"/>
                  </a:lnTo>
                  <a:close/>
                </a:path>
              </a:pathLst>
            </a:custGeom>
            <a:solidFill>
              <a:srgbClr val="F7A9A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1936794" y="2543376"/>
              <a:ext cx="204652" cy="287686"/>
            </a:xfrm>
            <a:custGeom>
              <a:rect b="b" l="l" r="r" t="t"/>
              <a:pathLst>
                <a:path extrusionOk="0" h="25871" w="18404">
                  <a:moveTo>
                    <a:pt x="2284" y="1"/>
                  </a:moveTo>
                  <a:cubicBezTo>
                    <a:pt x="2284" y="1"/>
                    <a:pt x="1186" y="5272"/>
                    <a:pt x="0" y="11113"/>
                  </a:cubicBezTo>
                  <a:cubicBezTo>
                    <a:pt x="1318" y="15286"/>
                    <a:pt x="4832" y="22094"/>
                    <a:pt x="14055" y="25871"/>
                  </a:cubicBezTo>
                  <a:lnTo>
                    <a:pt x="18403" y="12475"/>
                  </a:lnTo>
                  <a:lnTo>
                    <a:pt x="2284" y="1"/>
                  </a:ln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1838126" y="2169199"/>
              <a:ext cx="483420" cy="604817"/>
            </a:xfrm>
            <a:custGeom>
              <a:rect b="b" l="l" r="r" t="t"/>
              <a:pathLst>
                <a:path extrusionOk="0" h="54390" w="43473">
                  <a:moveTo>
                    <a:pt x="21762" y="1"/>
                  </a:moveTo>
                  <a:cubicBezTo>
                    <a:pt x="21594" y="1"/>
                    <a:pt x="21426" y="2"/>
                    <a:pt x="21259" y="6"/>
                  </a:cubicBezTo>
                  <a:cubicBezTo>
                    <a:pt x="10937" y="226"/>
                    <a:pt x="1" y="7209"/>
                    <a:pt x="1758" y="30224"/>
                  </a:cubicBezTo>
                  <a:cubicBezTo>
                    <a:pt x="3515" y="53239"/>
                    <a:pt x="18843" y="54249"/>
                    <a:pt x="23323" y="54381"/>
                  </a:cubicBezTo>
                  <a:cubicBezTo>
                    <a:pt x="23486" y="54387"/>
                    <a:pt x="23659" y="54390"/>
                    <a:pt x="23840" y="54390"/>
                  </a:cubicBezTo>
                  <a:cubicBezTo>
                    <a:pt x="29184" y="54390"/>
                    <a:pt x="42187" y="51603"/>
                    <a:pt x="42824" y="29302"/>
                  </a:cubicBezTo>
                  <a:cubicBezTo>
                    <a:pt x="43473" y="6659"/>
                    <a:pt x="32004" y="1"/>
                    <a:pt x="21762" y="1"/>
                  </a:cubicBezTo>
                  <a:close/>
                </a:path>
              </a:pathLst>
            </a:custGeom>
            <a:solidFill>
              <a:srgbClr val="F7A9A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2232275" y="2424581"/>
              <a:ext cx="50362" cy="30191"/>
            </a:xfrm>
            <a:custGeom>
              <a:rect b="b" l="l" r="r" t="t"/>
              <a:pathLst>
                <a:path extrusionOk="0" h="2715" w="4529">
                  <a:moveTo>
                    <a:pt x="1441" y="0"/>
                  </a:moveTo>
                  <a:cubicBezTo>
                    <a:pt x="1036" y="0"/>
                    <a:pt x="651" y="126"/>
                    <a:pt x="352" y="450"/>
                  </a:cubicBezTo>
                  <a:cubicBezTo>
                    <a:pt x="45" y="670"/>
                    <a:pt x="1" y="1153"/>
                    <a:pt x="220" y="1417"/>
                  </a:cubicBezTo>
                  <a:cubicBezTo>
                    <a:pt x="616" y="1944"/>
                    <a:pt x="1055" y="2031"/>
                    <a:pt x="1670" y="2207"/>
                  </a:cubicBezTo>
                  <a:cubicBezTo>
                    <a:pt x="2197" y="2383"/>
                    <a:pt x="2636" y="2602"/>
                    <a:pt x="3207" y="2690"/>
                  </a:cubicBezTo>
                  <a:cubicBezTo>
                    <a:pt x="3272" y="2706"/>
                    <a:pt x="3336" y="2714"/>
                    <a:pt x="3399" y="2714"/>
                  </a:cubicBezTo>
                  <a:cubicBezTo>
                    <a:pt x="4022" y="2714"/>
                    <a:pt x="4528" y="1971"/>
                    <a:pt x="4129" y="1373"/>
                  </a:cubicBezTo>
                  <a:cubicBezTo>
                    <a:pt x="3690" y="758"/>
                    <a:pt x="3119" y="406"/>
                    <a:pt x="2372" y="187"/>
                  </a:cubicBezTo>
                  <a:cubicBezTo>
                    <a:pt x="2069" y="73"/>
                    <a:pt x="1749" y="0"/>
                    <a:pt x="1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2077451" y="2433666"/>
              <a:ext cx="51786" cy="25721"/>
            </a:xfrm>
            <a:custGeom>
              <a:rect b="b" l="l" r="r" t="t"/>
              <a:pathLst>
                <a:path extrusionOk="0" h="2313" w="4657">
                  <a:moveTo>
                    <a:pt x="3001" y="0"/>
                  </a:moveTo>
                  <a:cubicBezTo>
                    <a:pt x="2852" y="0"/>
                    <a:pt x="2700" y="11"/>
                    <a:pt x="2548" y="29"/>
                  </a:cubicBezTo>
                  <a:cubicBezTo>
                    <a:pt x="1757" y="72"/>
                    <a:pt x="1186" y="336"/>
                    <a:pt x="615" y="863"/>
                  </a:cubicBezTo>
                  <a:cubicBezTo>
                    <a:pt x="1" y="1390"/>
                    <a:pt x="484" y="2312"/>
                    <a:pt x="1186" y="2312"/>
                  </a:cubicBezTo>
                  <a:cubicBezTo>
                    <a:pt x="1757" y="2312"/>
                    <a:pt x="2241" y="2225"/>
                    <a:pt x="2812" y="2137"/>
                  </a:cubicBezTo>
                  <a:cubicBezTo>
                    <a:pt x="3383" y="2093"/>
                    <a:pt x="3910" y="2093"/>
                    <a:pt x="4393" y="1654"/>
                  </a:cubicBezTo>
                  <a:cubicBezTo>
                    <a:pt x="4656" y="1434"/>
                    <a:pt x="4656" y="951"/>
                    <a:pt x="4481" y="687"/>
                  </a:cubicBezTo>
                  <a:cubicBezTo>
                    <a:pt x="4131" y="163"/>
                    <a:pt x="3586" y="0"/>
                    <a:pt x="3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2102849" y="2510528"/>
              <a:ext cx="24431" cy="44591"/>
            </a:xfrm>
            <a:custGeom>
              <a:rect b="b" l="l" r="r" t="t"/>
              <a:pathLst>
                <a:path extrusionOk="0" h="4010" w="2197">
                  <a:moveTo>
                    <a:pt x="2053" y="1"/>
                  </a:moveTo>
                  <a:cubicBezTo>
                    <a:pt x="2021" y="1"/>
                    <a:pt x="1933" y="72"/>
                    <a:pt x="1933" y="144"/>
                  </a:cubicBezTo>
                  <a:cubicBezTo>
                    <a:pt x="1889" y="1725"/>
                    <a:pt x="1538" y="3482"/>
                    <a:pt x="88" y="3921"/>
                  </a:cubicBezTo>
                  <a:cubicBezTo>
                    <a:pt x="0" y="3921"/>
                    <a:pt x="0" y="4009"/>
                    <a:pt x="88" y="4009"/>
                  </a:cubicBezTo>
                  <a:cubicBezTo>
                    <a:pt x="1845" y="3833"/>
                    <a:pt x="2197" y="1506"/>
                    <a:pt x="2065" y="12"/>
                  </a:cubicBezTo>
                  <a:cubicBezTo>
                    <a:pt x="2065" y="4"/>
                    <a:pt x="2060" y="1"/>
                    <a:pt x="2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2078407" y="2490879"/>
              <a:ext cx="55333" cy="56178"/>
            </a:xfrm>
            <a:custGeom>
              <a:rect b="b" l="l" r="r" t="t"/>
              <a:pathLst>
                <a:path extrusionOk="0" h="5052" w="4976">
                  <a:moveTo>
                    <a:pt x="2710" y="0"/>
                  </a:moveTo>
                  <a:cubicBezTo>
                    <a:pt x="406" y="0"/>
                    <a:pt x="0" y="4691"/>
                    <a:pt x="2198" y="5029"/>
                  </a:cubicBezTo>
                  <a:cubicBezTo>
                    <a:pt x="2284" y="5044"/>
                    <a:pt x="2368" y="5051"/>
                    <a:pt x="2449" y="5051"/>
                  </a:cubicBezTo>
                  <a:cubicBezTo>
                    <a:pt x="4522" y="5051"/>
                    <a:pt x="4976" y="361"/>
                    <a:pt x="2989" y="22"/>
                  </a:cubicBezTo>
                  <a:cubicBezTo>
                    <a:pt x="2893" y="8"/>
                    <a:pt x="2800" y="0"/>
                    <a:pt x="2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2065731" y="2487287"/>
              <a:ext cx="37852" cy="26254"/>
            </a:xfrm>
            <a:custGeom>
              <a:rect b="b" l="l" r="r" t="t"/>
              <a:pathLst>
                <a:path extrusionOk="0" h="2361" w="3404">
                  <a:moveTo>
                    <a:pt x="180" y="0"/>
                  </a:moveTo>
                  <a:cubicBezTo>
                    <a:pt x="153" y="0"/>
                    <a:pt x="132" y="52"/>
                    <a:pt x="132" y="82"/>
                  </a:cubicBezTo>
                  <a:cubicBezTo>
                    <a:pt x="0" y="1048"/>
                    <a:pt x="220" y="2058"/>
                    <a:pt x="1274" y="2322"/>
                  </a:cubicBezTo>
                  <a:cubicBezTo>
                    <a:pt x="1384" y="2348"/>
                    <a:pt x="1492" y="2360"/>
                    <a:pt x="1598" y="2360"/>
                  </a:cubicBezTo>
                  <a:cubicBezTo>
                    <a:pt x="2378" y="2360"/>
                    <a:pt x="3024" y="1680"/>
                    <a:pt x="3295" y="829"/>
                  </a:cubicBezTo>
                  <a:cubicBezTo>
                    <a:pt x="3404" y="719"/>
                    <a:pt x="3332" y="489"/>
                    <a:pt x="3179" y="489"/>
                  </a:cubicBezTo>
                  <a:cubicBezTo>
                    <a:pt x="3147" y="489"/>
                    <a:pt x="3112" y="499"/>
                    <a:pt x="3075" y="521"/>
                  </a:cubicBezTo>
                  <a:cubicBezTo>
                    <a:pt x="2613" y="731"/>
                    <a:pt x="2190" y="1183"/>
                    <a:pt x="1655" y="1183"/>
                  </a:cubicBezTo>
                  <a:cubicBezTo>
                    <a:pt x="1631" y="1183"/>
                    <a:pt x="1606" y="1182"/>
                    <a:pt x="1582" y="1180"/>
                  </a:cubicBezTo>
                  <a:cubicBezTo>
                    <a:pt x="1011" y="1180"/>
                    <a:pt x="571" y="565"/>
                    <a:pt x="220" y="38"/>
                  </a:cubicBezTo>
                  <a:cubicBezTo>
                    <a:pt x="206" y="11"/>
                    <a:pt x="193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2222511" y="2514953"/>
              <a:ext cx="19549" cy="47972"/>
            </a:xfrm>
            <a:custGeom>
              <a:rect b="b" l="l" r="r" t="t"/>
              <a:pathLst>
                <a:path extrusionOk="0" h="4314" w="1758">
                  <a:moveTo>
                    <a:pt x="532" y="1"/>
                  </a:moveTo>
                  <a:cubicBezTo>
                    <a:pt x="529" y="1"/>
                    <a:pt x="527" y="4"/>
                    <a:pt x="527" y="10"/>
                  </a:cubicBezTo>
                  <a:cubicBezTo>
                    <a:pt x="0" y="1415"/>
                    <a:pt x="0" y="3831"/>
                    <a:pt x="1713" y="4314"/>
                  </a:cubicBezTo>
                  <a:cubicBezTo>
                    <a:pt x="1757" y="4314"/>
                    <a:pt x="1757" y="4226"/>
                    <a:pt x="1713" y="4226"/>
                  </a:cubicBezTo>
                  <a:cubicBezTo>
                    <a:pt x="352" y="3523"/>
                    <a:pt x="396" y="1722"/>
                    <a:pt x="615" y="185"/>
                  </a:cubicBezTo>
                  <a:cubicBezTo>
                    <a:pt x="615" y="109"/>
                    <a:pt x="550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2217852" y="2498440"/>
              <a:ext cx="55589" cy="56212"/>
            </a:xfrm>
            <a:custGeom>
              <a:rect b="b" l="l" r="r" t="t"/>
              <a:pathLst>
                <a:path extrusionOk="0" h="5055" w="4999">
                  <a:moveTo>
                    <a:pt x="2472" y="0"/>
                  </a:moveTo>
                  <a:cubicBezTo>
                    <a:pt x="369" y="0"/>
                    <a:pt x="0" y="4922"/>
                    <a:pt x="2308" y="5052"/>
                  </a:cubicBezTo>
                  <a:cubicBezTo>
                    <a:pt x="2337" y="5054"/>
                    <a:pt x="2366" y="5055"/>
                    <a:pt x="2395" y="5055"/>
                  </a:cubicBezTo>
                  <a:cubicBezTo>
                    <a:pt x="4603" y="5055"/>
                    <a:pt x="4999" y="131"/>
                    <a:pt x="2527" y="1"/>
                  </a:cubicBezTo>
                  <a:cubicBezTo>
                    <a:pt x="2509" y="0"/>
                    <a:pt x="2490" y="0"/>
                    <a:pt x="2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2253848" y="2502643"/>
              <a:ext cx="33138" cy="23308"/>
            </a:xfrm>
            <a:custGeom>
              <a:rect b="b" l="l" r="r" t="t"/>
              <a:pathLst>
                <a:path extrusionOk="0" h="2096" w="2980">
                  <a:moveTo>
                    <a:pt x="2949" y="0"/>
                  </a:moveTo>
                  <a:cubicBezTo>
                    <a:pt x="2936" y="0"/>
                    <a:pt x="2918" y="6"/>
                    <a:pt x="2892" y="18"/>
                  </a:cubicBezTo>
                  <a:cubicBezTo>
                    <a:pt x="2556" y="481"/>
                    <a:pt x="2139" y="944"/>
                    <a:pt x="1603" y="944"/>
                  </a:cubicBezTo>
                  <a:cubicBezTo>
                    <a:pt x="1579" y="944"/>
                    <a:pt x="1555" y="943"/>
                    <a:pt x="1530" y="941"/>
                  </a:cubicBezTo>
                  <a:cubicBezTo>
                    <a:pt x="1047" y="897"/>
                    <a:pt x="696" y="326"/>
                    <a:pt x="345" y="62"/>
                  </a:cubicBezTo>
                  <a:cubicBezTo>
                    <a:pt x="317" y="48"/>
                    <a:pt x="289" y="42"/>
                    <a:pt x="262" y="42"/>
                  </a:cubicBezTo>
                  <a:cubicBezTo>
                    <a:pt x="119" y="42"/>
                    <a:pt x="0" y="215"/>
                    <a:pt x="37" y="326"/>
                  </a:cubicBezTo>
                  <a:cubicBezTo>
                    <a:pt x="160" y="1268"/>
                    <a:pt x="627" y="2096"/>
                    <a:pt x="1402" y="2096"/>
                  </a:cubicBezTo>
                  <a:cubicBezTo>
                    <a:pt x="1458" y="2096"/>
                    <a:pt x="1515" y="2092"/>
                    <a:pt x="1574" y="2083"/>
                  </a:cubicBezTo>
                  <a:cubicBezTo>
                    <a:pt x="2497" y="1995"/>
                    <a:pt x="2892" y="1029"/>
                    <a:pt x="2980" y="62"/>
                  </a:cubicBezTo>
                  <a:cubicBezTo>
                    <a:pt x="2980" y="31"/>
                    <a:pt x="2980" y="0"/>
                    <a:pt x="2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2110177" y="2644157"/>
              <a:ext cx="34683" cy="19349"/>
            </a:xfrm>
            <a:custGeom>
              <a:rect b="b" l="l" r="r" t="t"/>
              <a:pathLst>
                <a:path extrusionOk="0" h="1740" w="3119">
                  <a:moveTo>
                    <a:pt x="92" y="1"/>
                  </a:moveTo>
                  <a:cubicBezTo>
                    <a:pt x="46" y="1"/>
                    <a:pt x="0" y="22"/>
                    <a:pt x="0" y="74"/>
                  </a:cubicBezTo>
                  <a:cubicBezTo>
                    <a:pt x="44" y="776"/>
                    <a:pt x="352" y="1435"/>
                    <a:pt x="1010" y="1655"/>
                  </a:cubicBezTo>
                  <a:cubicBezTo>
                    <a:pt x="1182" y="1712"/>
                    <a:pt x="1371" y="1739"/>
                    <a:pt x="1566" y="1739"/>
                  </a:cubicBezTo>
                  <a:cubicBezTo>
                    <a:pt x="2119" y="1739"/>
                    <a:pt x="2717" y="1518"/>
                    <a:pt x="3075" y="1128"/>
                  </a:cubicBezTo>
                  <a:cubicBezTo>
                    <a:pt x="3119" y="1084"/>
                    <a:pt x="3075" y="996"/>
                    <a:pt x="3031" y="996"/>
                  </a:cubicBezTo>
                  <a:cubicBezTo>
                    <a:pt x="2683" y="1091"/>
                    <a:pt x="2243" y="1163"/>
                    <a:pt x="1811" y="1163"/>
                  </a:cubicBezTo>
                  <a:cubicBezTo>
                    <a:pt x="1644" y="1163"/>
                    <a:pt x="1477" y="1152"/>
                    <a:pt x="1318" y="1128"/>
                  </a:cubicBezTo>
                  <a:cubicBezTo>
                    <a:pt x="791" y="996"/>
                    <a:pt x="483" y="469"/>
                    <a:pt x="176" y="30"/>
                  </a:cubicBezTo>
                  <a:cubicBezTo>
                    <a:pt x="158" y="12"/>
                    <a:pt x="125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2127569" y="2419210"/>
              <a:ext cx="90617" cy="209312"/>
            </a:xfrm>
            <a:custGeom>
              <a:rect b="b" l="l" r="r" t="t"/>
              <a:pathLst>
                <a:path extrusionOk="0" h="18823" w="8149">
                  <a:moveTo>
                    <a:pt x="6469" y="0"/>
                  </a:moveTo>
                  <a:cubicBezTo>
                    <a:pt x="6393" y="0"/>
                    <a:pt x="6298" y="64"/>
                    <a:pt x="6298" y="143"/>
                  </a:cubicBezTo>
                  <a:cubicBezTo>
                    <a:pt x="6298" y="5062"/>
                    <a:pt x="7089" y="9937"/>
                    <a:pt x="7133" y="14856"/>
                  </a:cubicBezTo>
                  <a:cubicBezTo>
                    <a:pt x="6474" y="14593"/>
                    <a:pt x="5332" y="14066"/>
                    <a:pt x="4717" y="14066"/>
                  </a:cubicBezTo>
                  <a:cubicBezTo>
                    <a:pt x="4541" y="14066"/>
                    <a:pt x="4937" y="17843"/>
                    <a:pt x="4805" y="18107"/>
                  </a:cubicBezTo>
                  <a:cubicBezTo>
                    <a:pt x="3136" y="17887"/>
                    <a:pt x="1511" y="17448"/>
                    <a:pt x="193" y="16262"/>
                  </a:cubicBezTo>
                  <a:cubicBezTo>
                    <a:pt x="180" y="16222"/>
                    <a:pt x="154" y="16206"/>
                    <a:pt x="128" y="16206"/>
                  </a:cubicBezTo>
                  <a:cubicBezTo>
                    <a:pt x="67" y="16206"/>
                    <a:pt x="0" y="16289"/>
                    <a:pt x="61" y="16350"/>
                  </a:cubicBezTo>
                  <a:cubicBezTo>
                    <a:pt x="1005" y="17950"/>
                    <a:pt x="2716" y="18822"/>
                    <a:pt x="4549" y="18822"/>
                  </a:cubicBezTo>
                  <a:cubicBezTo>
                    <a:pt x="4678" y="18822"/>
                    <a:pt x="4807" y="18818"/>
                    <a:pt x="4937" y="18809"/>
                  </a:cubicBezTo>
                  <a:lnTo>
                    <a:pt x="4981" y="18809"/>
                  </a:lnTo>
                  <a:cubicBezTo>
                    <a:pt x="5376" y="18809"/>
                    <a:pt x="5639" y="18809"/>
                    <a:pt x="5639" y="18722"/>
                  </a:cubicBezTo>
                  <a:cubicBezTo>
                    <a:pt x="5815" y="17624"/>
                    <a:pt x="5683" y="15252"/>
                    <a:pt x="5683" y="15252"/>
                  </a:cubicBezTo>
                  <a:lnTo>
                    <a:pt x="5683" y="15252"/>
                  </a:lnTo>
                  <a:cubicBezTo>
                    <a:pt x="6023" y="15422"/>
                    <a:pt x="7417" y="16118"/>
                    <a:pt x="7927" y="16118"/>
                  </a:cubicBezTo>
                  <a:cubicBezTo>
                    <a:pt x="8075" y="16118"/>
                    <a:pt x="8149" y="16059"/>
                    <a:pt x="8099" y="15911"/>
                  </a:cubicBezTo>
                  <a:cubicBezTo>
                    <a:pt x="7967" y="10816"/>
                    <a:pt x="7792" y="5150"/>
                    <a:pt x="6562" y="99"/>
                  </a:cubicBezTo>
                  <a:cubicBezTo>
                    <a:pt x="6562" y="28"/>
                    <a:pt x="6520" y="0"/>
                    <a:pt x="6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1804433" y="2136328"/>
              <a:ext cx="525531" cy="354806"/>
            </a:xfrm>
            <a:custGeom>
              <a:rect b="b" l="l" r="r" t="t"/>
              <a:pathLst>
                <a:path extrusionOk="0" h="31907" w="47260">
                  <a:moveTo>
                    <a:pt x="27349" y="0"/>
                  </a:moveTo>
                  <a:cubicBezTo>
                    <a:pt x="26422" y="0"/>
                    <a:pt x="25461" y="63"/>
                    <a:pt x="24465" y="195"/>
                  </a:cubicBezTo>
                  <a:cubicBezTo>
                    <a:pt x="18491" y="942"/>
                    <a:pt x="13484" y="6124"/>
                    <a:pt x="13484" y="6124"/>
                  </a:cubicBezTo>
                  <a:cubicBezTo>
                    <a:pt x="13484" y="6124"/>
                    <a:pt x="7028" y="6827"/>
                    <a:pt x="4393" y="11966"/>
                  </a:cubicBezTo>
                  <a:cubicBezTo>
                    <a:pt x="0" y="20750"/>
                    <a:pt x="5315" y="31906"/>
                    <a:pt x="5315" y="31906"/>
                  </a:cubicBezTo>
                  <a:cubicBezTo>
                    <a:pt x="10717" y="30808"/>
                    <a:pt x="12123" y="25889"/>
                    <a:pt x="12123" y="25889"/>
                  </a:cubicBezTo>
                  <a:cubicBezTo>
                    <a:pt x="31624" y="25318"/>
                    <a:pt x="38036" y="13240"/>
                    <a:pt x="38036" y="13240"/>
                  </a:cubicBezTo>
                  <a:cubicBezTo>
                    <a:pt x="41770" y="23386"/>
                    <a:pt x="45152" y="25142"/>
                    <a:pt x="45679" y="26680"/>
                  </a:cubicBezTo>
                  <a:cubicBezTo>
                    <a:pt x="45679" y="26680"/>
                    <a:pt x="47260" y="17851"/>
                    <a:pt x="44361" y="11175"/>
                  </a:cubicBezTo>
                  <a:cubicBezTo>
                    <a:pt x="41974" y="5804"/>
                    <a:pt x="36271" y="0"/>
                    <a:pt x="2734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1775621" y="2129334"/>
              <a:ext cx="424428" cy="350080"/>
            </a:xfrm>
            <a:custGeom>
              <a:rect b="b" l="l" r="r" t="t"/>
              <a:pathLst>
                <a:path extrusionOk="0" h="31482" w="38168">
                  <a:moveTo>
                    <a:pt x="26845" y="0"/>
                  </a:moveTo>
                  <a:cubicBezTo>
                    <a:pt x="22896" y="0"/>
                    <a:pt x="18217" y="861"/>
                    <a:pt x="13308" y="3591"/>
                  </a:cubicBezTo>
                  <a:cubicBezTo>
                    <a:pt x="0" y="11014"/>
                    <a:pt x="6676" y="27924"/>
                    <a:pt x="8740" y="31481"/>
                  </a:cubicBezTo>
                  <a:cubicBezTo>
                    <a:pt x="8740" y="31481"/>
                    <a:pt x="4173" y="15011"/>
                    <a:pt x="16119" y="6753"/>
                  </a:cubicBezTo>
                  <a:cubicBezTo>
                    <a:pt x="22046" y="2620"/>
                    <a:pt x="27739" y="1622"/>
                    <a:pt x="31855" y="1622"/>
                  </a:cubicBezTo>
                  <a:cubicBezTo>
                    <a:pt x="35699" y="1622"/>
                    <a:pt x="38168" y="2493"/>
                    <a:pt x="38168" y="2493"/>
                  </a:cubicBezTo>
                  <a:cubicBezTo>
                    <a:pt x="38168" y="2493"/>
                    <a:pt x="33566" y="0"/>
                    <a:pt x="2684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1777567" y="2436846"/>
              <a:ext cx="129437" cy="164498"/>
            </a:xfrm>
            <a:custGeom>
              <a:rect b="b" l="l" r="r" t="t"/>
              <a:pathLst>
                <a:path extrusionOk="0" h="14793" w="11640">
                  <a:moveTo>
                    <a:pt x="4375" y="1"/>
                  </a:moveTo>
                  <a:cubicBezTo>
                    <a:pt x="4070" y="1"/>
                    <a:pt x="3768" y="58"/>
                    <a:pt x="3471" y="182"/>
                  </a:cubicBezTo>
                  <a:cubicBezTo>
                    <a:pt x="1" y="1587"/>
                    <a:pt x="2592" y="12348"/>
                    <a:pt x="6194" y="14237"/>
                  </a:cubicBezTo>
                  <a:cubicBezTo>
                    <a:pt x="6983" y="14636"/>
                    <a:pt x="7686" y="14793"/>
                    <a:pt x="8302" y="14793"/>
                  </a:cubicBezTo>
                  <a:cubicBezTo>
                    <a:pt x="10534" y="14793"/>
                    <a:pt x="11640" y="12743"/>
                    <a:pt x="11640" y="12743"/>
                  </a:cubicBezTo>
                  <a:lnTo>
                    <a:pt x="11113" y="6463"/>
                  </a:lnTo>
                  <a:cubicBezTo>
                    <a:pt x="11113" y="6463"/>
                    <a:pt x="7625" y="1"/>
                    <a:pt x="437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1823971" y="2473053"/>
              <a:ext cx="64963" cy="106507"/>
            </a:xfrm>
            <a:custGeom>
              <a:rect b="b" l="l" r="r" t="t"/>
              <a:pathLst>
                <a:path extrusionOk="0" h="9578" w="5842">
                  <a:moveTo>
                    <a:pt x="132" y="0"/>
                  </a:moveTo>
                  <a:cubicBezTo>
                    <a:pt x="44" y="0"/>
                    <a:pt x="0" y="44"/>
                    <a:pt x="44" y="88"/>
                  </a:cubicBezTo>
                  <a:cubicBezTo>
                    <a:pt x="2592" y="1450"/>
                    <a:pt x="3734" y="4085"/>
                    <a:pt x="4392" y="6808"/>
                  </a:cubicBezTo>
                  <a:cubicBezTo>
                    <a:pt x="3935" y="6045"/>
                    <a:pt x="3286" y="5494"/>
                    <a:pt x="2461" y="5494"/>
                  </a:cubicBezTo>
                  <a:cubicBezTo>
                    <a:pt x="2099" y="5494"/>
                    <a:pt x="1703" y="5601"/>
                    <a:pt x="1274" y="5842"/>
                  </a:cubicBezTo>
                  <a:cubicBezTo>
                    <a:pt x="1230" y="5930"/>
                    <a:pt x="1274" y="6018"/>
                    <a:pt x="1318" y="6018"/>
                  </a:cubicBezTo>
                  <a:cubicBezTo>
                    <a:pt x="1448" y="6007"/>
                    <a:pt x="1573" y="6002"/>
                    <a:pt x="1694" y="6002"/>
                  </a:cubicBezTo>
                  <a:cubicBezTo>
                    <a:pt x="2601" y="6002"/>
                    <a:pt x="3284" y="6307"/>
                    <a:pt x="3865" y="7160"/>
                  </a:cubicBezTo>
                  <a:cubicBezTo>
                    <a:pt x="4305" y="7818"/>
                    <a:pt x="4568" y="8653"/>
                    <a:pt x="4832" y="9400"/>
                  </a:cubicBezTo>
                  <a:cubicBezTo>
                    <a:pt x="4885" y="9525"/>
                    <a:pt x="4991" y="9577"/>
                    <a:pt x="5090" y="9577"/>
                  </a:cubicBezTo>
                  <a:cubicBezTo>
                    <a:pt x="5234" y="9577"/>
                    <a:pt x="5367" y="9468"/>
                    <a:pt x="5315" y="9312"/>
                  </a:cubicBezTo>
                  <a:lnTo>
                    <a:pt x="5315" y="9268"/>
                  </a:lnTo>
                  <a:cubicBezTo>
                    <a:pt x="5842" y="5842"/>
                    <a:pt x="3734" y="747"/>
                    <a:pt x="132" y="0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2168780" y="3259660"/>
              <a:ext cx="290132" cy="415221"/>
            </a:xfrm>
            <a:custGeom>
              <a:rect b="b" l="l" r="r" t="t"/>
              <a:pathLst>
                <a:path extrusionOk="0" h="37340" w="26091">
                  <a:moveTo>
                    <a:pt x="16594" y="1"/>
                  </a:moveTo>
                  <a:cubicBezTo>
                    <a:pt x="13631" y="1"/>
                    <a:pt x="10621" y="1312"/>
                    <a:pt x="8653" y="4280"/>
                  </a:cubicBezTo>
                  <a:cubicBezTo>
                    <a:pt x="5140" y="9639"/>
                    <a:pt x="4261" y="12713"/>
                    <a:pt x="4920" y="18775"/>
                  </a:cubicBezTo>
                  <a:cubicBezTo>
                    <a:pt x="5667" y="26109"/>
                    <a:pt x="8082" y="30150"/>
                    <a:pt x="8082" y="30150"/>
                  </a:cubicBezTo>
                  <a:cubicBezTo>
                    <a:pt x="8346" y="30589"/>
                    <a:pt x="1" y="33225"/>
                    <a:pt x="528" y="35816"/>
                  </a:cubicBezTo>
                  <a:cubicBezTo>
                    <a:pt x="737" y="36966"/>
                    <a:pt x="4987" y="37340"/>
                    <a:pt x="9440" y="37340"/>
                  </a:cubicBezTo>
                  <a:cubicBezTo>
                    <a:pt x="14342" y="37340"/>
                    <a:pt x="19489" y="36887"/>
                    <a:pt x="19766" y="36519"/>
                  </a:cubicBezTo>
                  <a:cubicBezTo>
                    <a:pt x="20337" y="35816"/>
                    <a:pt x="19326" y="32258"/>
                    <a:pt x="19458" y="31819"/>
                  </a:cubicBezTo>
                  <a:cubicBezTo>
                    <a:pt x="19502" y="31687"/>
                    <a:pt x="18799" y="24572"/>
                    <a:pt x="19502" y="21761"/>
                  </a:cubicBezTo>
                  <a:cubicBezTo>
                    <a:pt x="20073" y="19609"/>
                    <a:pt x="26090" y="14119"/>
                    <a:pt x="26002" y="8541"/>
                  </a:cubicBezTo>
                  <a:cubicBezTo>
                    <a:pt x="25895" y="3311"/>
                    <a:pt x="21303" y="1"/>
                    <a:pt x="165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2170247" y="3276395"/>
              <a:ext cx="375600" cy="235777"/>
            </a:xfrm>
            <a:custGeom>
              <a:rect b="b" l="l" r="r" t="t"/>
              <a:pathLst>
                <a:path extrusionOk="0" h="21203" w="33777">
                  <a:moveTo>
                    <a:pt x="30679" y="0"/>
                  </a:moveTo>
                  <a:cubicBezTo>
                    <a:pt x="29754" y="0"/>
                    <a:pt x="24994" y="2144"/>
                    <a:pt x="17525" y="2951"/>
                  </a:cubicBezTo>
                  <a:cubicBezTo>
                    <a:pt x="15882" y="3123"/>
                    <a:pt x="14272" y="3185"/>
                    <a:pt x="12776" y="3185"/>
                  </a:cubicBezTo>
                  <a:cubicBezTo>
                    <a:pt x="9007" y="3185"/>
                    <a:pt x="5957" y="2794"/>
                    <a:pt x="4887" y="2794"/>
                  </a:cubicBezTo>
                  <a:cubicBezTo>
                    <a:pt x="4646" y="2794"/>
                    <a:pt x="4505" y="2814"/>
                    <a:pt x="4481" y="2863"/>
                  </a:cubicBezTo>
                  <a:cubicBezTo>
                    <a:pt x="4129" y="3654"/>
                    <a:pt x="4261" y="4093"/>
                    <a:pt x="4173" y="4225"/>
                  </a:cubicBezTo>
                  <a:cubicBezTo>
                    <a:pt x="1" y="17621"/>
                    <a:pt x="9444" y="20915"/>
                    <a:pt x="15549" y="21179"/>
                  </a:cubicBezTo>
                  <a:cubicBezTo>
                    <a:pt x="15919" y="21195"/>
                    <a:pt x="16300" y="21203"/>
                    <a:pt x="16690" y="21203"/>
                  </a:cubicBezTo>
                  <a:cubicBezTo>
                    <a:pt x="22672" y="21203"/>
                    <a:pt x="30623" y="19259"/>
                    <a:pt x="32107" y="14063"/>
                  </a:cubicBezTo>
                  <a:cubicBezTo>
                    <a:pt x="33776" y="8485"/>
                    <a:pt x="31844" y="1853"/>
                    <a:pt x="30834" y="52"/>
                  </a:cubicBezTo>
                  <a:cubicBezTo>
                    <a:pt x="30812" y="17"/>
                    <a:pt x="30761" y="0"/>
                    <a:pt x="30679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2220065" y="3091247"/>
              <a:ext cx="296960" cy="227293"/>
            </a:xfrm>
            <a:custGeom>
              <a:rect b="b" l="l" r="r" t="t"/>
              <a:pathLst>
                <a:path extrusionOk="0" h="20440" w="26705">
                  <a:moveTo>
                    <a:pt x="12819" y="1"/>
                  </a:moveTo>
                  <a:cubicBezTo>
                    <a:pt x="9227" y="1"/>
                    <a:pt x="5034" y="968"/>
                    <a:pt x="4656" y="1549"/>
                  </a:cubicBezTo>
                  <a:cubicBezTo>
                    <a:pt x="1714" y="6556"/>
                    <a:pt x="1" y="19513"/>
                    <a:pt x="1" y="19513"/>
                  </a:cubicBezTo>
                  <a:cubicBezTo>
                    <a:pt x="336" y="19928"/>
                    <a:pt x="3934" y="20440"/>
                    <a:pt x="8600" y="20440"/>
                  </a:cubicBezTo>
                  <a:cubicBezTo>
                    <a:pt x="14320" y="20440"/>
                    <a:pt x="21643" y="19670"/>
                    <a:pt x="26529" y="17010"/>
                  </a:cubicBezTo>
                  <a:cubicBezTo>
                    <a:pt x="26705" y="16966"/>
                    <a:pt x="22093" y="4448"/>
                    <a:pt x="17262" y="934"/>
                  </a:cubicBezTo>
                  <a:cubicBezTo>
                    <a:pt x="16327" y="252"/>
                    <a:pt x="14651" y="1"/>
                    <a:pt x="1281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2128425" y="3305430"/>
              <a:ext cx="412886" cy="396228"/>
            </a:xfrm>
            <a:custGeom>
              <a:rect b="b" l="l" r="r" t="t"/>
              <a:pathLst>
                <a:path extrusionOk="0" h="35632" w="37130">
                  <a:moveTo>
                    <a:pt x="25583" y="0"/>
                  </a:moveTo>
                  <a:cubicBezTo>
                    <a:pt x="23839" y="0"/>
                    <a:pt x="22032" y="492"/>
                    <a:pt x="20320" y="1614"/>
                  </a:cubicBezTo>
                  <a:cubicBezTo>
                    <a:pt x="15006" y="5128"/>
                    <a:pt x="13029" y="7587"/>
                    <a:pt x="11228" y="13473"/>
                  </a:cubicBezTo>
                  <a:cubicBezTo>
                    <a:pt x="9076" y="20500"/>
                    <a:pt x="9691" y="25156"/>
                    <a:pt x="9691" y="25156"/>
                  </a:cubicBezTo>
                  <a:cubicBezTo>
                    <a:pt x="9691" y="25639"/>
                    <a:pt x="995" y="24760"/>
                    <a:pt x="468" y="27352"/>
                  </a:cubicBezTo>
                  <a:cubicBezTo>
                    <a:pt x="1" y="29686"/>
                    <a:pt x="16025" y="35631"/>
                    <a:pt x="17775" y="35631"/>
                  </a:cubicBezTo>
                  <a:cubicBezTo>
                    <a:pt x="17836" y="35631"/>
                    <a:pt x="17879" y="35624"/>
                    <a:pt x="17904" y="35609"/>
                  </a:cubicBezTo>
                  <a:cubicBezTo>
                    <a:pt x="18739" y="35214"/>
                    <a:pt x="19222" y="31524"/>
                    <a:pt x="19529" y="31129"/>
                  </a:cubicBezTo>
                  <a:cubicBezTo>
                    <a:pt x="19573" y="31041"/>
                    <a:pt x="21769" y="24146"/>
                    <a:pt x="23482" y="21906"/>
                  </a:cubicBezTo>
                  <a:cubicBezTo>
                    <a:pt x="24844" y="20149"/>
                    <a:pt x="32530" y="17513"/>
                    <a:pt x="34595" y="12331"/>
                  </a:cubicBezTo>
                  <a:cubicBezTo>
                    <a:pt x="37129" y="6166"/>
                    <a:pt x="31758" y="0"/>
                    <a:pt x="2558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2251323" y="3046512"/>
              <a:ext cx="128948" cy="126201"/>
            </a:xfrm>
            <a:custGeom>
              <a:rect b="b" l="l" r="r" t="t"/>
              <a:pathLst>
                <a:path extrusionOk="0" h="11349" w="11596">
                  <a:moveTo>
                    <a:pt x="8696" y="0"/>
                  </a:moveTo>
                  <a:cubicBezTo>
                    <a:pt x="6366" y="0"/>
                    <a:pt x="719" y="1016"/>
                    <a:pt x="396" y="1268"/>
                  </a:cubicBezTo>
                  <a:cubicBezTo>
                    <a:pt x="1" y="1619"/>
                    <a:pt x="1801" y="5836"/>
                    <a:pt x="1801" y="6231"/>
                  </a:cubicBezTo>
                  <a:cubicBezTo>
                    <a:pt x="1889" y="9393"/>
                    <a:pt x="1318" y="10931"/>
                    <a:pt x="3339" y="11326"/>
                  </a:cubicBezTo>
                  <a:cubicBezTo>
                    <a:pt x="3418" y="11341"/>
                    <a:pt x="3504" y="11348"/>
                    <a:pt x="3594" y="11348"/>
                  </a:cubicBezTo>
                  <a:cubicBezTo>
                    <a:pt x="5894" y="11348"/>
                    <a:pt x="11467" y="6678"/>
                    <a:pt x="11552" y="5748"/>
                  </a:cubicBezTo>
                  <a:cubicBezTo>
                    <a:pt x="11596" y="4738"/>
                    <a:pt x="10234" y="829"/>
                    <a:pt x="9663" y="170"/>
                  </a:cubicBezTo>
                  <a:cubicBezTo>
                    <a:pt x="9568" y="50"/>
                    <a:pt x="9214" y="0"/>
                    <a:pt x="8696" y="0"/>
                  </a:cubicBezTo>
                  <a:close/>
                </a:path>
              </a:pathLst>
            </a:custGeom>
            <a:solidFill>
              <a:srgbClr val="F7A9A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2074526" y="2760894"/>
              <a:ext cx="372665" cy="369462"/>
            </a:xfrm>
            <a:custGeom>
              <a:rect b="b" l="l" r="r" t="t"/>
              <a:pathLst>
                <a:path extrusionOk="0" h="33225" w="33513">
                  <a:moveTo>
                    <a:pt x="16948" y="1"/>
                  </a:moveTo>
                  <a:cubicBezTo>
                    <a:pt x="10667" y="1"/>
                    <a:pt x="4579" y="2816"/>
                    <a:pt x="2240" y="6617"/>
                  </a:cubicBezTo>
                  <a:cubicBezTo>
                    <a:pt x="0" y="10263"/>
                    <a:pt x="307" y="22737"/>
                    <a:pt x="2767" y="27787"/>
                  </a:cubicBezTo>
                  <a:cubicBezTo>
                    <a:pt x="4852" y="32006"/>
                    <a:pt x="9587" y="33225"/>
                    <a:pt x="14080" y="33225"/>
                  </a:cubicBezTo>
                  <a:cubicBezTo>
                    <a:pt x="17539" y="33225"/>
                    <a:pt x="20854" y="32503"/>
                    <a:pt x="22707" y="31872"/>
                  </a:cubicBezTo>
                  <a:cubicBezTo>
                    <a:pt x="25475" y="30906"/>
                    <a:pt x="30130" y="28271"/>
                    <a:pt x="31843" y="22780"/>
                  </a:cubicBezTo>
                  <a:cubicBezTo>
                    <a:pt x="33512" y="17290"/>
                    <a:pt x="29955" y="3587"/>
                    <a:pt x="23498" y="1127"/>
                  </a:cubicBezTo>
                  <a:cubicBezTo>
                    <a:pt x="21394" y="349"/>
                    <a:pt x="19159" y="1"/>
                    <a:pt x="16948" y="1"/>
                  </a:cubicBezTo>
                  <a:close/>
                </a:path>
              </a:pathLst>
            </a:custGeom>
            <a:solidFill>
              <a:srgbClr val="F7A9A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2207366" y="2895168"/>
              <a:ext cx="34205" cy="17948"/>
            </a:xfrm>
            <a:custGeom>
              <a:rect b="b" l="l" r="r" t="t"/>
              <a:pathLst>
                <a:path extrusionOk="0" h="1614" w="3076">
                  <a:moveTo>
                    <a:pt x="1086" y="1"/>
                  </a:moveTo>
                  <a:cubicBezTo>
                    <a:pt x="705" y="1"/>
                    <a:pt x="367" y="115"/>
                    <a:pt x="132" y="384"/>
                  </a:cubicBezTo>
                  <a:cubicBezTo>
                    <a:pt x="1" y="560"/>
                    <a:pt x="1" y="911"/>
                    <a:pt x="176" y="1043"/>
                  </a:cubicBezTo>
                  <a:cubicBezTo>
                    <a:pt x="484" y="1394"/>
                    <a:pt x="835" y="1394"/>
                    <a:pt x="1230" y="1438"/>
                  </a:cubicBezTo>
                  <a:cubicBezTo>
                    <a:pt x="1538" y="1482"/>
                    <a:pt x="1889" y="1614"/>
                    <a:pt x="2241" y="1614"/>
                  </a:cubicBezTo>
                  <a:cubicBezTo>
                    <a:pt x="2768" y="1614"/>
                    <a:pt x="3075" y="999"/>
                    <a:pt x="2680" y="691"/>
                  </a:cubicBezTo>
                  <a:cubicBezTo>
                    <a:pt x="2372" y="296"/>
                    <a:pt x="1977" y="76"/>
                    <a:pt x="1450" y="32"/>
                  </a:cubicBezTo>
                  <a:cubicBezTo>
                    <a:pt x="1326" y="12"/>
                    <a:pt x="1204" y="1"/>
                    <a:pt x="1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2099780" y="2909380"/>
              <a:ext cx="31892" cy="21728"/>
            </a:xfrm>
            <a:custGeom>
              <a:rect b="b" l="l" r="r" t="t"/>
              <a:pathLst>
                <a:path extrusionOk="0" h="1954" w="2868">
                  <a:moveTo>
                    <a:pt x="2031" y="0"/>
                  </a:moveTo>
                  <a:cubicBezTo>
                    <a:pt x="1791" y="0"/>
                    <a:pt x="1539" y="68"/>
                    <a:pt x="1287" y="160"/>
                  </a:cubicBezTo>
                  <a:cubicBezTo>
                    <a:pt x="804" y="380"/>
                    <a:pt x="452" y="643"/>
                    <a:pt x="189" y="1082"/>
                  </a:cubicBezTo>
                  <a:cubicBezTo>
                    <a:pt x="0" y="1534"/>
                    <a:pt x="328" y="1954"/>
                    <a:pt x="703" y="1954"/>
                  </a:cubicBezTo>
                  <a:cubicBezTo>
                    <a:pt x="765" y="1954"/>
                    <a:pt x="829" y="1942"/>
                    <a:pt x="891" y="1917"/>
                  </a:cubicBezTo>
                  <a:cubicBezTo>
                    <a:pt x="1243" y="1829"/>
                    <a:pt x="1550" y="1653"/>
                    <a:pt x="1902" y="1478"/>
                  </a:cubicBezTo>
                  <a:cubicBezTo>
                    <a:pt x="2253" y="1302"/>
                    <a:pt x="2560" y="1214"/>
                    <a:pt x="2780" y="863"/>
                  </a:cubicBezTo>
                  <a:cubicBezTo>
                    <a:pt x="2868" y="731"/>
                    <a:pt x="2824" y="380"/>
                    <a:pt x="2648" y="204"/>
                  </a:cubicBezTo>
                  <a:cubicBezTo>
                    <a:pt x="2459" y="57"/>
                    <a:pt x="2251" y="0"/>
                    <a:pt x="2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2129226" y="2936891"/>
              <a:ext cx="93430" cy="95287"/>
            </a:xfrm>
            <a:custGeom>
              <a:rect b="b" l="l" r="r" t="t"/>
              <a:pathLst>
                <a:path extrusionOk="0" h="8569" w="8402">
                  <a:moveTo>
                    <a:pt x="2610" y="0"/>
                  </a:moveTo>
                  <a:cubicBezTo>
                    <a:pt x="2549" y="0"/>
                    <a:pt x="2497" y="51"/>
                    <a:pt x="2548" y="102"/>
                  </a:cubicBezTo>
                  <a:cubicBezTo>
                    <a:pt x="2636" y="2342"/>
                    <a:pt x="2679" y="1551"/>
                    <a:pt x="2679" y="3791"/>
                  </a:cubicBezTo>
                  <a:cubicBezTo>
                    <a:pt x="2196" y="3879"/>
                    <a:pt x="0" y="4318"/>
                    <a:pt x="220" y="4494"/>
                  </a:cubicBezTo>
                  <a:cubicBezTo>
                    <a:pt x="923" y="5109"/>
                    <a:pt x="2855" y="5987"/>
                    <a:pt x="2855" y="6031"/>
                  </a:cubicBezTo>
                  <a:cubicBezTo>
                    <a:pt x="2679" y="6690"/>
                    <a:pt x="1801" y="7480"/>
                    <a:pt x="1889" y="7524"/>
                  </a:cubicBezTo>
                  <a:cubicBezTo>
                    <a:pt x="2943" y="8286"/>
                    <a:pt x="3919" y="8569"/>
                    <a:pt x="4781" y="8569"/>
                  </a:cubicBezTo>
                  <a:cubicBezTo>
                    <a:pt x="6505" y="8569"/>
                    <a:pt x="7774" y="7437"/>
                    <a:pt x="8301" y="6734"/>
                  </a:cubicBezTo>
                  <a:cubicBezTo>
                    <a:pt x="8400" y="6610"/>
                    <a:pt x="8402" y="6556"/>
                    <a:pt x="8376" y="6556"/>
                  </a:cubicBezTo>
                  <a:cubicBezTo>
                    <a:pt x="8356" y="6556"/>
                    <a:pt x="8321" y="6588"/>
                    <a:pt x="8301" y="6646"/>
                  </a:cubicBezTo>
                  <a:cubicBezTo>
                    <a:pt x="7737" y="7210"/>
                    <a:pt x="6369" y="8036"/>
                    <a:pt x="4850" y="8036"/>
                  </a:cubicBezTo>
                  <a:cubicBezTo>
                    <a:pt x="4123" y="8036"/>
                    <a:pt x="3361" y="7846"/>
                    <a:pt x="2636" y="7349"/>
                  </a:cubicBezTo>
                  <a:cubicBezTo>
                    <a:pt x="2943" y="6953"/>
                    <a:pt x="3206" y="6426"/>
                    <a:pt x="3294" y="5943"/>
                  </a:cubicBezTo>
                  <a:cubicBezTo>
                    <a:pt x="3294" y="5855"/>
                    <a:pt x="1757" y="5065"/>
                    <a:pt x="1098" y="4626"/>
                  </a:cubicBezTo>
                  <a:cubicBezTo>
                    <a:pt x="1757" y="4450"/>
                    <a:pt x="2592" y="4318"/>
                    <a:pt x="3075" y="4230"/>
                  </a:cubicBezTo>
                  <a:cubicBezTo>
                    <a:pt x="3163" y="4230"/>
                    <a:pt x="3250" y="2429"/>
                    <a:pt x="2723" y="102"/>
                  </a:cubicBezTo>
                  <a:cubicBezTo>
                    <a:pt x="2705" y="27"/>
                    <a:pt x="2655" y="0"/>
                    <a:pt x="2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2095521" y="2957552"/>
              <a:ext cx="19549" cy="14667"/>
            </a:xfrm>
            <a:custGeom>
              <a:rect b="b" l="l" r="r" t="t"/>
              <a:pathLst>
                <a:path extrusionOk="0" h="1319" w="1758">
                  <a:moveTo>
                    <a:pt x="45" y="1"/>
                  </a:moveTo>
                  <a:cubicBezTo>
                    <a:pt x="1" y="1"/>
                    <a:pt x="1" y="1"/>
                    <a:pt x="1" y="44"/>
                  </a:cubicBezTo>
                  <a:cubicBezTo>
                    <a:pt x="132" y="659"/>
                    <a:pt x="396" y="1274"/>
                    <a:pt x="1011" y="1318"/>
                  </a:cubicBezTo>
                  <a:cubicBezTo>
                    <a:pt x="1230" y="1318"/>
                    <a:pt x="1362" y="1274"/>
                    <a:pt x="1538" y="1099"/>
                  </a:cubicBezTo>
                  <a:cubicBezTo>
                    <a:pt x="1670" y="1055"/>
                    <a:pt x="1714" y="923"/>
                    <a:pt x="1758" y="835"/>
                  </a:cubicBezTo>
                  <a:cubicBezTo>
                    <a:pt x="1714" y="615"/>
                    <a:pt x="1670" y="352"/>
                    <a:pt x="1582" y="132"/>
                  </a:cubicBezTo>
                  <a:cubicBezTo>
                    <a:pt x="1450" y="264"/>
                    <a:pt x="1230" y="484"/>
                    <a:pt x="1011" y="571"/>
                  </a:cubicBezTo>
                  <a:cubicBezTo>
                    <a:pt x="985" y="575"/>
                    <a:pt x="960" y="576"/>
                    <a:pt x="934" y="576"/>
                  </a:cubicBezTo>
                  <a:cubicBezTo>
                    <a:pt x="614" y="576"/>
                    <a:pt x="329" y="326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2112123" y="2955594"/>
              <a:ext cx="27366" cy="31392"/>
            </a:xfrm>
            <a:custGeom>
              <a:rect b="b" l="l" r="r" t="t"/>
              <a:pathLst>
                <a:path extrusionOk="0" h="2823" w="2461">
                  <a:moveTo>
                    <a:pt x="2153" y="1"/>
                  </a:moveTo>
                  <a:cubicBezTo>
                    <a:pt x="2153" y="528"/>
                    <a:pt x="2153" y="1011"/>
                    <a:pt x="2065" y="1450"/>
                  </a:cubicBezTo>
                  <a:cubicBezTo>
                    <a:pt x="2021" y="1889"/>
                    <a:pt x="1802" y="2197"/>
                    <a:pt x="1450" y="2285"/>
                  </a:cubicBezTo>
                  <a:cubicBezTo>
                    <a:pt x="1422" y="2288"/>
                    <a:pt x="1394" y="2290"/>
                    <a:pt x="1366" y="2290"/>
                  </a:cubicBezTo>
                  <a:cubicBezTo>
                    <a:pt x="1017" y="2290"/>
                    <a:pt x="776" y="2033"/>
                    <a:pt x="572" y="1626"/>
                  </a:cubicBezTo>
                  <a:cubicBezTo>
                    <a:pt x="440" y="1450"/>
                    <a:pt x="308" y="1231"/>
                    <a:pt x="265" y="1011"/>
                  </a:cubicBezTo>
                  <a:cubicBezTo>
                    <a:pt x="177" y="791"/>
                    <a:pt x="89" y="572"/>
                    <a:pt x="89" y="308"/>
                  </a:cubicBezTo>
                  <a:cubicBezTo>
                    <a:pt x="1" y="616"/>
                    <a:pt x="1" y="1011"/>
                    <a:pt x="45" y="1318"/>
                  </a:cubicBezTo>
                  <a:cubicBezTo>
                    <a:pt x="45" y="1494"/>
                    <a:pt x="89" y="1670"/>
                    <a:pt x="177" y="1846"/>
                  </a:cubicBezTo>
                  <a:cubicBezTo>
                    <a:pt x="265" y="2109"/>
                    <a:pt x="396" y="2329"/>
                    <a:pt x="616" y="2548"/>
                  </a:cubicBezTo>
                  <a:cubicBezTo>
                    <a:pt x="799" y="2731"/>
                    <a:pt x="1043" y="2823"/>
                    <a:pt x="1322" y="2823"/>
                  </a:cubicBezTo>
                  <a:cubicBezTo>
                    <a:pt x="1378" y="2823"/>
                    <a:pt x="1436" y="2819"/>
                    <a:pt x="1494" y="2812"/>
                  </a:cubicBezTo>
                  <a:cubicBezTo>
                    <a:pt x="1802" y="2768"/>
                    <a:pt x="2065" y="2592"/>
                    <a:pt x="2241" y="2329"/>
                  </a:cubicBezTo>
                  <a:cubicBezTo>
                    <a:pt x="2417" y="2065"/>
                    <a:pt x="2461" y="1758"/>
                    <a:pt x="2461" y="1494"/>
                  </a:cubicBezTo>
                  <a:cubicBezTo>
                    <a:pt x="2461" y="967"/>
                    <a:pt x="2373" y="440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2231785" y="2936057"/>
              <a:ext cx="18570" cy="17792"/>
            </a:xfrm>
            <a:custGeom>
              <a:rect b="b" l="l" r="r" t="t"/>
              <a:pathLst>
                <a:path extrusionOk="0" h="1600" w="1670">
                  <a:moveTo>
                    <a:pt x="1494" y="1"/>
                  </a:moveTo>
                  <a:cubicBezTo>
                    <a:pt x="1318" y="396"/>
                    <a:pt x="1099" y="792"/>
                    <a:pt x="703" y="792"/>
                  </a:cubicBezTo>
                  <a:cubicBezTo>
                    <a:pt x="484" y="792"/>
                    <a:pt x="220" y="616"/>
                    <a:pt x="1" y="528"/>
                  </a:cubicBezTo>
                  <a:lnTo>
                    <a:pt x="1" y="528"/>
                  </a:lnTo>
                  <a:cubicBezTo>
                    <a:pt x="133" y="792"/>
                    <a:pt x="176" y="1011"/>
                    <a:pt x="133" y="1275"/>
                  </a:cubicBezTo>
                  <a:cubicBezTo>
                    <a:pt x="220" y="1363"/>
                    <a:pt x="264" y="1450"/>
                    <a:pt x="396" y="1494"/>
                  </a:cubicBezTo>
                  <a:cubicBezTo>
                    <a:pt x="493" y="1567"/>
                    <a:pt x="603" y="1599"/>
                    <a:pt x="704" y="1599"/>
                  </a:cubicBezTo>
                  <a:cubicBezTo>
                    <a:pt x="787" y="1599"/>
                    <a:pt x="864" y="1578"/>
                    <a:pt x="923" y="1538"/>
                  </a:cubicBezTo>
                  <a:cubicBezTo>
                    <a:pt x="1538" y="1319"/>
                    <a:pt x="1670" y="660"/>
                    <a:pt x="1538" y="89"/>
                  </a:cubicBezTo>
                  <a:cubicBezTo>
                    <a:pt x="1538" y="1"/>
                    <a:pt x="1494" y="1"/>
                    <a:pt x="1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2209812" y="2941928"/>
              <a:ext cx="27355" cy="31080"/>
            </a:xfrm>
            <a:custGeom>
              <a:rect b="b" l="l" r="r" t="t"/>
              <a:pathLst>
                <a:path extrusionOk="0" h="2795" w="2460">
                  <a:moveTo>
                    <a:pt x="2152" y="0"/>
                  </a:moveTo>
                  <a:cubicBezTo>
                    <a:pt x="2196" y="264"/>
                    <a:pt x="2196" y="483"/>
                    <a:pt x="2196" y="747"/>
                  </a:cubicBezTo>
                  <a:cubicBezTo>
                    <a:pt x="2196" y="966"/>
                    <a:pt x="2152" y="1186"/>
                    <a:pt x="2152" y="1406"/>
                  </a:cubicBezTo>
                  <a:cubicBezTo>
                    <a:pt x="2021" y="1845"/>
                    <a:pt x="1801" y="2240"/>
                    <a:pt x="1494" y="2284"/>
                  </a:cubicBezTo>
                  <a:cubicBezTo>
                    <a:pt x="1465" y="2287"/>
                    <a:pt x="1437" y="2289"/>
                    <a:pt x="1410" y="2289"/>
                  </a:cubicBezTo>
                  <a:cubicBezTo>
                    <a:pt x="1060" y="2289"/>
                    <a:pt x="819" y="2032"/>
                    <a:pt x="615" y="1625"/>
                  </a:cubicBezTo>
                  <a:cubicBezTo>
                    <a:pt x="396" y="1186"/>
                    <a:pt x="264" y="747"/>
                    <a:pt x="176" y="264"/>
                  </a:cubicBezTo>
                  <a:cubicBezTo>
                    <a:pt x="0" y="747"/>
                    <a:pt x="0" y="1230"/>
                    <a:pt x="176" y="1801"/>
                  </a:cubicBezTo>
                  <a:cubicBezTo>
                    <a:pt x="220" y="2064"/>
                    <a:pt x="396" y="2284"/>
                    <a:pt x="615" y="2504"/>
                  </a:cubicBezTo>
                  <a:cubicBezTo>
                    <a:pt x="788" y="2676"/>
                    <a:pt x="1015" y="2795"/>
                    <a:pt x="1275" y="2795"/>
                  </a:cubicBezTo>
                  <a:cubicBezTo>
                    <a:pt x="1345" y="2795"/>
                    <a:pt x="1419" y="2786"/>
                    <a:pt x="1494" y="2767"/>
                  </a:cubicBezTo>
                  <a:cubicBezTo>
                    <a:pt x="1801" y="2723"/>
                    <a:pt x="2109" y="2504"/>
                    <a:pt x="2240" y="2284"/>
                  </a:cubicBezTo>
                  <a:cubicBezTo>
                    <a:pt x="2416" y="2020"/>
                    <a:pt x="2460" y="1757"/>
                    <a:pt x="2460" y="1449"/>
                  </a:cubicBezTo>
                  <a:lnTo>
                    <a:pt x="2460" y="966"/>
                  </a:lnTo>
                  <a:cubicBezTo>
                    <a:pt x="2416" y="659"/>
                    <a:pt x="2328" y="307"/>
                    <a:pt x="2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2073726" y="2614488"/>
              <a:ext cx="386654" cy="417801"/>
            </a:xfrm>
            <a:custGeom>
              <a:rect b="b" l="l" r="r" t="t"/>
              <a:pathLst>
                <a:path extrusionOk="0" h="37572" w="34771">
                  <a:moveTo>
                    <a:pt x="24251" y="0"/>
                  </a:moveTo>
                  <a:cubicBezTo>
                    <a:pt x="21058" y="0"/>
                    <a:pt x="18223" y="2046"/>
                    <a:pt x="16894" y="4806"/>
                  </a:cubicBezTo>
                  <a:cubicBezTo>
                    <a:pt x="16543" y="4103"/>
                    <a:pt x="16016" y="3444"/>
                    <a:pt x="15445" y="2961"/>
                  </a:cubicBezTo>
                  <a:cubicBezTo>
                    <a:pt x="14917" y="2478"/>
                    <a:pt x="14390" y="2083"/>
                    <a:pt x="13688" y="1819"/>
                  </a:cubicBezTo>
                  <a:cubicBezTo>
                    <a:pt x="12949" y="1539"/>
                    <a:pt x="12145" y="1411"/>
                    <a:pt x="11326" y="1411"/>
                  </a:cubicBezTo>
                  <a:cubicBezTo>
                    <a:pt x="9320" y="1411"/>
                    <a:pt x="7229" y="2184"/>
                    <a:pt x="5826" y="3401"/>
                  </a:cubicBezTo>
                  <a:cubicBezTo>
                    <a:pt x="5826" y="3444"/>
                    <a:pt x="5826" y="3444"/>
                    <a:pt x="5870" y="3444"/>
                  </a:cubicBezTo>
                  <a:cubicBezTo>
                    <a:pt x="7241" y="2425"/>
                    <a:pt x="9103" y="1791"/>
                    <a:pt x="10892" y="1791"/>
                  </a:cubicBezTo>
                  <a:cubicBezTo>
                    <a:pt x="11108" y="1791"/>
                    <a:pt x="11323" y="1800"/>
                    <a:pt x="11536" y="1819"/>
                  </a:cubicBezTo>
                  <a:cubicBezTo>
                    <a:pt x="8768" y="1907"/>
                    <a:pt x="6045" y="3401"/>
                    <a:pt x="4332" y="5245"/>
                  </a:cubicBezTo>
                  <a:cubicBezTo>
                    <a:pt x="4300" y="5310"/>
                    <a:pt x="4315" y="5350"/>
                    <a:pt x="4343" y="5350"/>
                  </a:cubicBezTo>
                  <a:cubicBezTo>
                    <a:pt x="4353" y="5350"/>
                    <a:pt x="4365" y="5345"/>
                    <a:pt x="4376" y="5333"/>
                  </a:cubicBezTo>
                  <a:cubicBezTo>
                    <a:pt x="5474" y="4279"/>
                    <a:pt x="6748" y="3444"/>
                    <a:pt x="8197" y="2961"/>
                  </a:cubicBezTo>
                  <a:lnTo>
                    <a:pt x="8197" y="2961"/>
                  </a:lnTo>
                  <a:cubicBezTo>
                    <a:pt x="7231" y="3357"/>
                    <a:pt x="6353" y="3840"/>
                    <a:pt x="5606" y="4455"/>
                  </a:cubicBezTo>
                  <a:lnTo>
                    <a:pt x="5606" y="4499"/>
                  </a:lnTo>
                  <a:cubicBezTo>
                    <a:pt x="4816" y="5113"/>
                    <a:pt x="4113" y="5860"/>
                    <a:pt x="3674" y="6782"/>
                  </a:cubicBezTo>
                  <a:lnTo>
                    <a:pt x="3718" y="6782"/>
                  </a:lnTo>
                  <a:cubicBezTo>
                    <a:pt x="4964" y="4741"/>
                    <a:pt x="7251" y="3531"/>
                    <a:pt x="9544" y="3531"/>
                  </a:cubicBezTo>
                  <a:cubicBezTo>
                    <a:pt x="11049" y="3531"/>
                    <a:pt x="12557" y="4053"/>
                    <a:pt x="13776" y="5201"/>
                  </a:cubicBezTo>
                  <a:cubicBezTo>
                    <a:pt x="15313" y="6695"/>
                    <a:pt x="15225" y="8935"/>
                    <a:pt x="13907" y="10516"/>
                  </a:cubicBezTo>
                  <a:cubicBezTo>
                    <a:pt x="13468" y="10955"/>
                    <a:pt x="12853" y="11394"/>
                    <a:pt x="11975" y="11790"/>
                  </a:cubicBezTo>
                  <a:cubicBezTo>
                    <a:pt x="10306" y="12492"/>
                    <a:pt x="8022" y="13063"/>
                    <a:pt x="5474" y="14776"/>
                  </a:cubicBezTo>
                  <a:cubicBezTo>
                    <a:pt x="0" y="18453"/>
                    <a:pt x="226" y="24903"/>
                    <a:pt x="991" y="24903"/>
                  </a:cubicBezTo>
                  <a:cubicBezTo>
                    <a:pt x="1048" y="24903"/>
                    <a:pt x="1109" y="24867"/>
                    <a:pt x="1170" y="24790"/>
                  </a:cubicBezTo>
                  <a:cubicBezTo>
                    <a:pt x="2614" y="22985"/>
                    <a:pt x="4978" y="21180"/>
                    <a:pt x="8823" y="21180"/>
                  </a:cubicBezTo>
                  <a:cubicBezTo>
                    <a:pt x="9656" y="21180"/>
                    <a:pt x="10558" y="21265"/>
                    <a:pt x="11536" y="21452"/>
                  </a:cubicBezTo>
                  <a:cubicBezTo>
                    <a:pt x="12502" y="21637"/>
                    <a:pt x="13436" y="21711"/>
                    <a:pt x="14313" y="21711"/>
                  </a:cubicBezTo>
                  <a:cubicBezTo>
                    <a:pt x="17822" y="21711"/>
                    <a:pt x="20408" y="20530"/>
                    <a:pt x="20408" y="20530"/>
                  </a:cubicBezTo>
                  <a:cubicBezTo>
                    <a:pt x="20583" y="28612"/>
                    <a:pt x="25019" y="29797"/>
                    <a:pt x="25327" y="30281"/>
                  </a:cubicBezTo>
                  <a:cubicBezTo>
                    <a:pt x="25590" y="30808"/>
                    <a:pt x="26864" y="31730"/>
                    <a:pt x="27216" y="33750"/>
                  </a:cubicBezTo>
                  <a:cubicBezTo>
                    <a:pt x="27611" y="35815"/>
                    <a:pt x="30290" y="37440"/>
                    <a:pt x="31388" y="37572"/>
                  </a:cubicBezTo>
                  <a:cubicBezTo>
                    <a:pt x="31388" y="37572"/>
                    <a:pt x="34770" y="32872"/>
                    <a:pt x="34594" y="27821"/>
                  </a:cubicBezTo>
                  <a:cubicBezTo>
                    <a:pt x="34243" y="16401"/>
                    <a:pt x="26074" y="14030"/>
                    <a:pt x="23219" y="12448"/>
                  </a:cubicBezTo>
                  <a:cubicBezTo>
                    <a:pt x="21154" y="11262"/>
                    <a:pt x="20056" y="10077"/>
                    <a:pt x="19485" y="9154"/>
                  </a:cubicBezTo>
                  <a:cubicBezTo>
                    <a:pt x="19485" y="9110"/>
                    <a:pt x="19441" y="9110"/>
                    <a:pt x="19441" y="9066"/>
                  </a:cubicBezTo>
                  <a:cubicBezTo>
                    <a:pt x="19397" y="8979"/>
                    <a:pt x="19397" y="8891"/>
                    <a:pt x="19310" y="8847"/>
                  </a:cubicBezTo>
                  <a:cubicBezTo>
                    <a:pt x="19266" y="8759"/>
                    <a:pt x="19222" y="8671"/>
                    <a:pt x="19178" y="8539"/>
                  </a:cubicBezTo>
                  <a:lnTo>
                    <a:pt x="19178" y="8495"/>
                  </a:lnTo>
                  <a:cubicBezTo>
                    <a:pt x="19046" y="8276"/>
                    <a:pt x="19002" y="7968"/>
                    <a:pt x="18958" y="7661"/>
                  </a:cubicBezTo>
                  <a:lnTo>
                    <a:pt x="18958" y="7617"/>
                  </a:lnTo>
                  <a:cubicBezTo>
                    <a:pt x="18870" y="7090"/>
                    <a:pt x="19002" y="6519"/>
                    <a:pt x="19222" y="6036"/>
                  </a:cubicBezTo>
                  <a:cubicBezTo>
                    <a:pt x="19485" y="5597"/>
                    <a:pt x="19749" y="5157"/>
                    <a:pt x="20144" y="4762"/>
                  </a:cubicBezTo>
                  <a:cubicBezTo>
                    <a:pt x="20320" y="4586"/>
                    <a:pt x="20539" y="4455"/>
                    <a:pt x="20759" y="4279"/>
                  </a:cubicBezTo>
                  <a:cubicBezTo>
                    <a:pt x="21748" y="3567"/>
                    <a:pt x="22915" y="3229"/>
                    <a:pt x="24088" y="3229"/>
                  </a:cubicBezTo>
                  <a:cubicBezTo>
                    <a:pt x="25519" y="3229"/>
                    <a:pt x="26959" y="3733"/>
                    <a:pt x="28094" y="4674"/>
                  </a:cubicBezTo>
                  <a:cubicBezTo>
                    <a:pt x="28112" y="4680"/>
                    <a:pt x="28129" y="4683"/>
                    <a:pt x="28144" y="4683"/>
                  </a:cubicBezTo>
                  <a:cubicBezTo>
                    <a:pt x="28236" y="4683"/>
                    <a:pt x="28264" y="4580"/>
                    <a:pt x="28226" y="4542"/>
                  </a:cubicBezTo>
                  <a:cubicBezTo>
                    <a:pt x="27303" y="3708"/>
                    <a:pt x="26205" y="3225"/>
                    <a:pt x="25107" y="3005"/>
                  </a:cubicBezTo>
                  <a:lnTo>
                    <a:pt x="25107" y="3005"/>
                  </a:lnTo>
                  <a:cubicBezTo>
                    <a:pt x="25898" y="3137"/>
                    <a:pt x="26732" y="3357"/>
                    <a:pt x="27435" y="3708"/>
                  </a:cubicBezTo>
                  <a:lnTo>
                    <a:pt x="27435" y="3664"/>
                  </a:lnTo>
                  <a:cubicBezTo>
                    <a:pt x="26966" y="3238"/>
                    <a:pt x="26456" y="2977"/>
                    <a:pt x="25905" y="2801"/>
                  </a:cubicBezTo>
                  <a:lnTo>
                    <a:pt x="25905" y="2801"/>
                  </a:lnTo>
                  <a:cubicBezTo>
                    <a:pt x="26588" y="3016"/>
                    <a:pt x="27231" y="3233"/>
                    <a:pt x="27874" y="3576"/>
                  </a:cubicBezTo>
                  <a:lnTo>
                    <a:pt x="27874" y="3488"/>
                  </a:lnTo>
                  <a:cubicBezTo>
                    <a:pt x="26440" y="2619"/>
                    <a:pt x="24705" y="2105"/>
                    <a:pt x="23009" y="2105"/>
                  </a:cubicBezTo>
                  <a:cubicBezTo>
                    <a:pt x="21277" y="2105"/>
                    <a:pt x="19586" y="2641"/>
                    <a:pt x="18299" y="3884"/>
                  </a:cubicBezTo>
                  <a:cubicBezTo>
                    <a:pt x="18124" y="4103"/>
                    <a:pt x="17904" y="4323"/>
                    <a:pt x="17728" y="4542"/>
                  </a:cubicBezTo>
                  <a:cubicBezTo>
                    <a:pt x="17992" y="3884"/>
                    <a:pt x="18431" y="3269"/>
                    <a:pt x="19002" y="2698"/>
                  </a:cubicBezTo>
                  <a:cubicBezTo>
                    <a:pt x="20462" y="1112"/>
                    <a:pt x="22471" y="236"/>
                    <a:pt x="24567" y="236"/>
                  </a:cubicBezTo>
                  <a:cubicBezTo>
                    <a:pt x="25372" y="236"/>
                    <a:pt x="26191" y="365"/>
                    <a:pt x="26996" y="633"/>
                  </a:cubicBezTo>
                  <a:cubicBezTo>
                    <a:pt x="27084" y="633"/>
                    <a:pt x="27128" y="546"/>
                    <a:pt x="27084" y="546"/>
                  </a:cubicBezTo>
                  <a:cubicBezTo>
                    <a:pt x="26128" y="171"/>
                    <a:pt x="25175" y="0"/>
                    <a:pt x="24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2140546" y="2712711"/>
              <a:ext cx="99068" cy="34961"/>
            </a:xfrm>
            <a:custGeom>
              <a:rect b="b" l="l" r="r" t="t"/>
              <a:pathLst>
                <a:path extrusionOk="0" h="3144" w="8909">
                  <a:moveTo>
                    <a:pt x="8827" y="0"/>
                  </a:moveTo>
                  <a:cubicBezTo>
                    <a:pt x="8800" y="0"/>
                    <a:pt x="8777" y="27"/>
                    <a:pt x="8777" y="102"/>
                  </a:cubicBezTo>
                  <a:cubicBezTo>
                    <a:pt x="8458" y="1404"/>
                    <a:pt x="7606" y="1829"/>
                    <a:pt x="6596" y="1829"/>
                  </a:cubicBezTo>
                  <a:cubicBezTo>
                    <a:pt x="6074" y="1829"/>
                    <a:pt x="5509" y="1716"/>
                    <a:pt x="4956" y="1551"/>
                  </a:cubicBezTo>
                  <a:cubicBezTo>
                    <a:pt x="4297" y="1331"/>
                    <a:pt x="3638" y="1112"/>
                    <a:pt x="2935" y="1112"/>
                  </a:cubicBezTo>
                  <a:cubicBezTo>
                    <a:pt x="1661" y="1156"/>
                    <a:pt x="651" y="1902"/>
                    <a:pt x="36" y="3000"/>
                  </a:cubicBezTo>
                  <a:cubicBezTo>
                    <a:pt x="0" y="3072"/>
                    <a:pt x="52" y="3144"/>
                    <a:pt x="97" y="3144"/>
                  </a:cubicBezTo>
                  <a:cubicBezTo>
                    <a:pt x="107" y="3144"/>
                    <a:pt x="116" y="3140"/>
                    <a:pt x="124" y="3132"/>
                  </a:cubicBezTo>
                  <a:cubicBezTo>
                    <a:pt x="817" y="2247"/>
                    <a:pt x="1745" y="1599"/>
                    <a:pt x="2791" y="1599"/>
                  </a:cubicBezTo>
                  <a:cubicBezTo>
                    <a:pt x="2939" y="1599"/>
                    <a:pt x="3090" y="1612"/>
                    <a:pt x="3243" y="1639"/>
                  </a:cubicBezTo>
                  <a:cubicBezTo>
                    <a:pt x="4341" y="1815"/>
                    <a:pt x="5307" y="2473"/>
                    <a:pt x="6405" y="2517"/>
                  </a:cubicBezTo>
                  <a:cubicBezTo>
                    <a:pt x="7898" y="2473"/>
                    <a:pt x="8865" y="1419"/>
                    <a:pt x="8908" y="102"/>
                  </a:cubicBezTo>
                  <a:cubicBezTo>
                    <a:pt x="8908" y="51"/>
                    <a:pt x="8865" y="0"/>
                    <a:pt x="88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2278823" y="2684467"/>
              <a:ext cx="67365" cy="44702"/>
            </a:xfrm>
            <a:custGeom>
              <a:rect b="b" l="l" r="r" t="t"/>
              <a:pathLst>
                <a:path extrusionOk="0" h="4020" w="6058">
                  <a:moveTo>
                    <a:pt x="3843" y="480"/>
                  </a:moveTo>
                  <a:cubicBezTo>
                    <a:pt x="4312" y="480"/>
                    <a:pt x="4713" y="762"/>
                    <a:pt x="4950" y="1500"/>
                  </a:cubicBezTo>
                  <a:cubicBezTo>
                    <a:pt x="5450" y="3024"/>
                    <a:pt x="4282" y="3448"/>
                    <a:pt x="2962" y="3448"/>
                  </a:cubicBezTo>
                  <a:cubicBezTo>
                    <a:pt x="2076" y="3448"/>
                    <a:pt x="1122" y="3257"/>
                    <a:pt x="558" y="3081"/>
                  </a:cubicBezTo>
                  <a:cubicBezTo>
                    <a:pt x="1061" y="2264"/>
                    <a:pt x="2665" y="480"/>
                    <a:pt x="3843" y="480"/>
                  </a:cubicBezTo>
                  <a:close/>
                  <a:moveTo>
                    <a:pt x="4056" y="1"/>
                  </a:moveTo>
                  <a:cubicBezTo>
                    <a:pt x="2692" y="1"/>
                    <a:pt x="963" y="1826"/>
                    <a:pt x="514" y="3081"/>
                  </a:cubicBezTo>
                  <a:cubicBezTo>
                    <a:pt x="426" y="3081"/>
                    <a:pt x="426" y="3081"/>
                    <a:pt x="383" y="3037"/>
                  </a:cubicBezTo>
                  <a:cubicBezTo>
                    <a:pt x="369" y="3034"/>
                    <a:pt x="356" y="3032"/>
                    <a:pt x="342" y="3032"/>
                  </a:cubicBezTo>
                  <a:cubicBezTo>
                    <a:pt x="176" y="3032"/>
                    <a:pt x="0" y="3266"/>
                    <a:pt x="163" y="3388"/>
                  </a:cubicBezTo>
                  <a:cubicBezTo>
                    <a:pt x="810" y="3770"/>
                    <a:pt x="1852" y="4020"/>
                    <a:pt x="2855" y="4020"/>
                  </a:cubicBezTo>
                  <a:cubicBezTo>
                    <a:pt x="4508" y="4020"/>
                    <a:pt x="6057" y="3342"/>
                    <a:pt x="5565" y="1456"/>
                  </a:cubicBezTo>
                  <a:cubicBezTo>
                    <a:pt x="5257" y="403"/>
                    <a:pt x="4697" y="1"/>
                    <a:pt x="4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2158038" y="2712456"/>
              <a:ext cx="85902" cy="22763"/>
            </a:xfrm>
            <a:custGeom>
              <a:rect b="b" l="l" r="r" t="t"/>
              <a:pathLst>
                <a:path extrusionOk="0" h="2047" w="7725">
                  <a:moveTo>
                    <a:pt x="1837" y="1"/>
                  </a:moveTo>
                  <a:cubicBezTo>
                    <a:pt x="1227" y="1"/>
                    <a:pt x="607" y="173"/>
                    <a:pt x="1" y="476"/>
                  </a:cubicBezTo>
                  <a:lnTo>
                    <a:pt x="1" y="520"/>
                  </a:lnTo>
                  <a:cubicBezTo>
                    <a:pt x="447" y="501"/>
                    <a:pt x="871" y="467"/>
                    <a:pt x="1284" y="467"/>
                  </a:cubicBezTo>
                  <a:cubicBezTo>
                    <a:pt x="1845" y="467"/>
                    <a:pt x="2387" y="530"/>
                    <a:pt x="2943" y="783"/>
                  </a:cubicBezTo>
                  <a:cubicBezTo>
                    <a:pt x="3602" y="1047"/>
                    <a:pt x="4173" y="1574"/>
                    <a:pt x="4832" y="1838"/>
                  </a:cubicBezTo>
                  <a:cubicBezTo>
                    <a:pt x="5176" y="1978"/>
                    <a:pt x="5531" y="2047"/>
                    <a:pt x="5881" y="2047"/>
                  </a:cubicBezTo>
                  <a:cubicBezTo>
                    <a:pt x="6515" y="2047"/>
                    <a:pt x="7134" y="1823"/>
                    <a:pt x="7643" y="1398"/>
                  </a:cubicBezTo>
                  <a:cubicBezTo>
                    <a:pt x="7725" y="1316"/>
                    <a:pt x="7654" y="1043"/>
                    <a:pt x="7501" y="1043"/>
                  </a:cubicBezTo>
                  <a:cubicBezTo>
                    <a:pt x="7490" y="1043"/>
                    <a:pt x="7479" y="1044"/>
                    <a:pt x="7467" y="1047"/>
                  </a:cubicBezTo>
                  <a:cubicBezTo>
                    <a:pt x="6959" y="1326"/>
                    <a:pt x="6510" y="1437"/>
                    <a:pt x="6092" y="1437"/>
                  </a:cubicBezTo>
                  <a:cubicBezTo>
                    <a:pt x="5064" y="1437"/>
                    <a:pt x="4225" y="769"/>
                    <a:pt x="3163" y="300"/>
                  </a:cubicBezTo>
                  <a:cubicBezTo>
                    <a:pt x="2733" y="95"/>
                    <a:pt x="2288" y="1"/>
                    <a:pt x="1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2221533" y="2707296"/>
              <a:ext cx="84012" cy="15346"/>
            </a:xfrm>
            <a:custGeom>
              <a:rect b="b" l="l" r="r" t="t"/>
              <a:pathLst>
                <a:path extrusionOk="0" h="1380" w="7555">
                  <a:moveTo>
                    <a:pt x="3751" y="1"/>
                  </a:moveTo>
                  <a:cubicBezTo>
                    <a:pt x="2410" y="1"/>
                    <a:pt x="1075" y="297"/>
                    <a:pt x="220" y="896"/>
                  </a:cubicBezTo>
                  <a:cubicBezTo>
                    <a:pt x="0" y="1028"/>
                    <a:pt x="44" y="1379"/>
                    <a:pt x="308" y="1379"/>
                  </a:cubicBezTo>
                  <a:cubicBezTo>
                    <a:pt x="1538" y="1335"/>
                    <a:pt x="2636" y="940"/>
                    <a:pt x="3822" y="940"/>
                  </a:cubicBezTo>
                  <a:cubicBezTo>
                    <a:pt x="5051" y="940"/>
                    <a:pt x="6149" y="1291"/>
                    <a:pt x="7335" y="1379"/>
                  </a:cubicBezTo>
                  <a:cubicBezTo>
                    <a:pt x="7555" y="1379"/>
                    <a:pt x="7555" y="1116"/>
                    <a:pt x="7467" y="984"/>
                  </a:cubicBezTo>
                  <a:cubicBezTo>
                    <a:pt x="6588" y="330"/>
                    <a:pt x="5165" y="1"/>
                    <a:pt x="3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2224591" y="2715725"/>
              <a:ext cx="77050" cy="14289"/>
            </a:xfrm>
            <a:custGeom>
              <a:rect b="b" l="l" r="r" t="t"/>
              <a:pathLst>
                <a:path extrusionOk="0" h="1285" w="6929">
                  <a:moveTo>
                    <a:pt x="3510" y="1"/>
                  </a:moveTo>
                  <a:cubicBezTo>
                    <a:pt x="2356" y="1"/>
                    <a:pt x="1093" y="239"/>
                    <a:pt x="165" y="885"/>
                  </a:cubicBezTo>
                  <a:cubicBezTo>
                    <a:pt x="0" y="1008"/>
                    <a:pt x="28" y="1284"/>
                    <a:pt x="211" y="1284"/>
                  </a:cubicBezTo>
                  <a:cubicBezTo>
                    <a:pt x="224" y="1284"/>
                    <a:pt x="238" y="1283"/>
                    <a:pt x="252" y="1280"/>
                  </a:cubicBezTo>
                  <a:cubicBezTo>
                    <a:pt x="1263" y="1104"/>
                    <a:pt x="2229" y="885"/>
                    <a:pt x="3283" y="841"/>
                  </a:cubicBezTo>
                  <a:cubicBezTo>
                    <a:pt x="3493" y="825"/>
                    <a:pt x="3704" y="817"/>
                    <a:pt x="3915" y="817"/>
                  </a:cubicBezTo>
                  <a:cubicBezTo>
                    <a:pt x="4857" y="817"/>
                    <a:pt x="5812" y="961"/>
                    <a:pt x="6709" y="1104"/>
                  </a:cubicBezTo>
                  <a:cubicBezTo>
                    <a:pt x="6797" y="1104"/>
                    <a:pt x="6929" y="1017"/>
                    <a:pt x="6797" y="929"/>
                  </a:cubicBezTo>
                  <a:cubicBezTo>
                    <a:pt x="6226" y="314"/>
                    <a:pt x="4776" y="50"/>
                    <a:pt x="3810" y="6"/>
                  </a:cubicBezTo>
                  <a:cubicBezTo>
                    <a:pt x="3711" y="3"/>
                    <a:pt x="3611" y="1"/>
                    <a:pt x="3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2331910" y="2918176"/>
              <a:ext cx="92029" cy="100414"/>
            </a:xfrm>
            <a:custGeom>
              <a:rect b="b" l="l" r="r" t="t"/>
              <a:pathLst>
                <a:path extrusionOk="0" h="9030" w="8276">
                  <a:moveTo>
                    <a:pt x="4820" y="0"/>
                  </a:moveTo>
                  <a:cubicBezTo>
                    <a:pt x="4710" y="0"/>
                    <a:pt x="4597" y="9"/>
                    <a:pt x="4481" y="28"/>
                  </a:cubicBezTo>
                  <a:cubicBezTo>
                    <a:pt x="1933" y="467"/>
                    <a:pt x="1" y="5123"/>
                    <a:pt x="1" y="5123"/>
                  </a:cubicBezTo>
                  <a:lnTo>
                    <a:pt x="1274" y="8988"/>
                  </a:lnTo>
                  <a:cubicBezTo>
                    <a:pt x="1274" y="8988"/>
                    <a:pt x="1555" y="9030"/>
                    <a:pt x="1999" y="9030"/>
                  </a:cubicBezTo>
                  <a:cubicBezTo>
                    <a:pt x="3129" y="9030"/>
                    <a:pt x="5321" y="8758"/>
                    <a:pt x="6677" y="6836"/>
                  </a:cubicBezTo>
                  <a:cubicBezTo>
                    <a:pt x="8276" y="4648"/>
                    <a:pt x="7335" y="0"/>
                    <a:pt x="4820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2350959" y="2939482"/>
              <a:ext cx="40065" cy="61916"/>
            </a:xfrm>
            <a:custGeom>
              <a:rect b="b" l="l" r="r" t="t"/>
              <a:pathLst>
                <a:path extrusionOk="0" h="5568" w="3603">
                  <a:moveTo>
                    <a:pt x="3470" y="0"/>
                  </a:moveTo>
                  <a:cubicBezTo>
                    <a:pt x="1582" y="1011"/>
                    <a:pt x="1" y="3295"/>
                    <a:pt x="528" y="5535"/>
                  </a:cubicBezTo>
                  <a:cubicBezTo>
                    <a:pt x="528" y="5556"/>
                    <a:pt x="561" y="5567"/>
                    <a:pt x="599" y="5567"/>
                  </a:cubicBezTo>
                  <a:cubicBezTo>
                    <a:pt x="637" y="5567"/>
                    <a:pt x="681" y="5556"/>
                    <a:pt x="703" y="5535"/>
                  </a:cubicBezTo>
                  <a:cubicBezTo>
                    <a:pt x="703" y="5315"/>
                    <a:pt x="747" y="5139"/>
                    <a:pt x="747" y="4920"/>
                  </a:cubicBezTo>
                  <a:cubicBezTo>
                    <a:pt x="1055" y="4305"/>
                    <a:pt x="1318" y="3822"/>
                    <a:pt x="1801" y="3382"/>
                  </a:cubicBezTo>
                  <a:cubicBezTo>
                    <a:pt x="2285" y="2943"/>
                    <a:pt x="2899" y="2680"/>
                    <a:pt x="3558" y="2636"/>
                  </a:cubicBezTo>
                  <a:cubicBezTo>
                    <a:pt x="3602" y="2636"/>
                    <a:pt x="3602" y="2504"/>
                    <a:pt x="3558" y="2504"/>
                  </a:cubicBezTo>
                  <a:cubicBezTo>
                    <a:pt x="2548" y="2548"/>
                    <a:pt x="1538" y="3075"/>
                    <a:pt x="967" y="3866"/>
                  </a:cubicBezTo>
                  <a:cubicBezTo>
                    <a:pt x="1099" y="3382"/>
                    <a:pt x="1274" y="2899"/>
                    <a:pt x="1538" y="2416"/>
                  </a:cubicBezTo>
                  <a:cubicBezTo>
                    <a:pt x="1714" y="1889"/>
                    <a:pt x="1977" y="1538"/>
                    <a:pt x="2285" y="1142"/>
                  </a:cubicBezTo>
                  <a:cubicBezTo>
                    <a:pt x="2636" y="747"/>
                    <a:pt x="3075" y="352"/>
                    <a:pt x="3514" y="88"/>
                  </a:cubicBezTo>
                  <a:cubicBezTo>
                    <a:pt x="3558" y="44"/>
                    <a:pt x="3514" y="0"/>
                    <a:pt x="3470" y="0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2351937" y="3016654"/>
              <a:ext cx="990" cy="11"/>
            </a:xfrm>
            <a:custGeom>
              <a:rect b="b" l="l" r="r" t="t"/>
              <a:pathLst>
                <a:path extrusionOk="0" h="1" w="89">
                  <a:moveTo>
                    <a:pt x="0" y="0"/>
                  </a:moveTo>
                  <a:lnTo>
                    <a:pt x="0" y="0"/>
                  </a:lnTo>
                  <a:cubicBezTo>
                    <a:pt x="88" y="0"/>
                    <a:pt x="88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1970977" y="3069875"/>
              <a:ext cx="466328" cy="224502"/>
            </a:xfrm>
            <a:custGeom>
              <a:rect b="b" l="l" r="r" t="t"/>
              <a:pathLst>
                <a:path extrusionOk="0" h="20189" w="41936">
                  <a:moveTo>
                    <a:pt x="10316" y="1"/>
                  </a:moveTo>
                  <a:cubicBezTo>
                    <a:pt x="10303" y="1"/>
                    <a:pt x="10291" y="1"/>
                    <a:pt x="10278" y="1"/>
                  </a:cubicBezTo>
                  <a:cubicBezTo>
                    <a:pt x="9224" y="45"/>
                    <a:pt x="9136" y="2812"/>
                    <a:pt x="9136" y="3427"/>
                  </a:cubicBezTo>
                  <a:cubicBezTo>
                    <a:pt x="9136" y="3465"/>
                    <a:pt x="9116" y="3482"/>
                    <a:pt x="9076" y="3482"/>
                  </a:cubicBezTo>
                  <a:cubicBezTo>
                    <a:pt x="8593" y="3482"/>
                    <a:pt x="5309" y="823"/>
                    <a:pt x="3878" y="823"/>
                  </a:cubicBezTo>
                  <a:cubicBezTo>
                    <a:pt x="3668" y="823"/>
                    <a:pt x="3498" y="880"/>
                    <a:pt x="3383" y="1012"/>
                  </a:cubicBezTo>
                  <a:cubicBezTo>
                    <a:pt x="2372" y="2110"/>
                    <a:pt x="5886" y="4613"/>
                    <a:pt x="5667" y="4833"/>
                  </a:cubicBezTo>
                  <a:cubicBezTo>
                    <a:pt x="5656" y="4843"/>
                    <a:pt x="5637" y="4848"/>
                    <a:pt x="5611" y="4848"/>
                  </a:cubicBezTo>
                  <a:cubicBezTo>
                    <a:pt x="5188" y="4848"/>
                    <a:pt x="2796" y="3583"/>
                    <a:pt x="1508" y="3583"/>
                  </a:cubicBezTo>
                  <a:cubicBezTo>
                    <a:pt x="1182" y="3583"/>
                    <a:pt x="926" y="3664"/>
                    <a:pt x="791" y="3867"/>
                  </a:cubicBezTo>
                  <a:cubicBezTo>
                    <a:pt x="528" y="4218"/>
                    <a:pt x="967" y="4789"/>
                    <a:pt x="1626" y="5272"/>
                  </a:cubicBezTo>
                  <a:cubicBezTo>
                    <a:pt x="1497" y="5256"/>
                    <a:pt x="1380" y="5246"/>
                    <a:pt x="1275" y="5246"/>
                  </a:cubicBezTo>
                  <a:cubicBezTo>
                    <a:pt x="1093" y="5246"/>
                    <a:pt x="947" y="5276"/>
                    <a:pt x="835" y="5360"/>
                  </a:cubicBezTo>
                  <a:cubicBezTo>
                    <a:pt x="1" y="6151"/>
                    <a:pt x="4173" y="8961"/>
                    <a:pt x="4085" y="9093"/>
                  </a:cubicBezTo>
                  <a:cubicBezTo>
                    <a:pt x="4064" y="9136"/>
                    <a:pt x="3973" y="9151"/>
                    <a:pt x="3835" y="9151"/>
                  </a:cubicBezTo>
                  <a:cubicBezTo>
                    <a:pt x="3497" y="9151"/>
                    <a:pt x="2877" y="9061"/>
                    <a:pt x="2298" y="9061"/>
                  </a:cubicBezTo>
                  <a:cubicBezTo>
                    <a:pt x="1645" y="9061"/>
                    <a:pt x="1045" y="9176"/>
                    <a:pt x="967" y="9664"/>
                  </a:cubicBezTo>
                  <a:cubicBezTo>
                    <a:pt x="747" y="10762"/>
                    <a:pt x="5183" y="11421"/>
                    <a:pt x="5579" y="11553"/>
                  </a:cubicBezTo>
                  <a:cubicBezTo>
                    <a:pt x="5842" y="11641"/>
                    <a:pt x="7599" y="12475"/>
                    <a:pt x="8653" y="12739"/>
                  </a:cubicBezTo>
                  <a:cubicBezTo>
                    <a:pt x="10454" y="14100"/>
                    <a:pt x="17437" y="19415"/>
                    <a:pt x="22840" y="20074"/>
                  </a:cubicBezTo>
                  <a:cubicBezTo>
                    <a:pt x="23484" y="20152"/>
                    <a:pt x="24122" y="20189"/>
                    <a:pt x="24750" y="20189"/>
                  </a:cubicBezTo>
                  <a:cubicBezTo>
                    <a:pt x="30067" y="20189"/>
                    <a:pt x="34658" y="17588"/>
                    <a:pt x="36543" y="16252"/>
                  </a:cubicBezTo>
                  <a:cubicBezTo>
                    <a:pt x="41936" y="12346"/>
                    <a:pt x="38257" y="6921"/>
                    <a:pt x="34237" y="6921"/>
                  </a:cubicBezTo>
                  <a:cubicBezTo>
                    <a:pt x="34098" y="6921"/>
                    <a:pt x="33959" y="6928"/>
                    <a:pt x="33820" y="6941"/>
                  </a:cubicBezTo>
                  <a:cubicBezTo>
                    <a:pt x="29158" y="7357"/>
                    <a:pt x="25798" y="9154"/>
                    <a:pt x="22955" y="9154"/>
                  </a:cubicBezTo>
                  <a:cubicBezTo>
                    <a:pt x="22798" y="9154"/>
                    <a:pt x="22642" y="9149"/>
                    <a:pt x="22488" y="9137"/>
                  </a:cubicBezTo>
                  <a:cubicBezTo>
                    <a:pt x="19282" y="8830"/>
                    <a:pt x="14495" y="6634"/>
                    <a:pt x="12826" y="6063"/>
                  </a:cubicBezTo>
                  <a:cubicBezTo>
                    <a:pt x="12518" y="5096"/>
                    <a:pt x="11157" y="3208"/>
                    <a:pt x="11113" y="2461"/>
                  </a:cubicBezTo>
                  <a:cubicBezTo>
                    <a:pt x="11069" y="1767"/>
                    <a:pt x="11326" y="1"/>
                    <a:pt x="10316" y="1"/>
                  </a:cubicBezTo>
                  <a:close/>
                </a:path>
              </a:pathLst>
            </a:custGeom>
            <a:solidFill>
              <a:srgbClr val="F7A9A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2082333" y="3139731"/>
              <a:ext cx="355162" cy="155613"/>
            </a:xfrm>
            <a:custGeom>
              <a:rect b="b" l="l" r="r" t="t"/>
              <a:pathLst>
                <a:path extrusionOk="0" h="13994" w="31939">
                  <a:moveTo>
                    <a:pt x="3646" y="0"/>
                  </a:moveTo>
                  <a:lnTo>
                    <a:pt x="1" y="7687"/>
                  </a:lnTo>
                  <a:cubicBezTo>
                    <a:pt x="2856" y="9531"/>
                    <a:pt x="8346" y="13309"/>
                    <a:pt x="12782" y="13880"/>
                  </a:cubicBezTo>
                  <a:cubicBezTo>
                    <a:pt x="13419" y="13957"/>
                    <a:pt x="14049" y="13993"/>
                    <a:pt x="14669" y="13993"/>
                  </a:cubicBezTo>
                  <a:cubicBezTo>
                    <a:pt x="19995" y="13993"/>
                    <a:pt x="24593" y="11352"/>
                    <a:pt x="26442" y="10014"/>
                  </a:cubicBezTo>
                  <a:cubicBezTo>
                    <a:pt x="31939" y="6051"/>
                    <a:pt x="28216" y="600"/>
                    <a:pt x="24218" y="600"/>
                  </a:cubicBezTo>
                  <a:cubicBezTo>
                    <a:pt x="24096" y="600"/>
                    <a:pt x="23973" y="605"/>
                    <a:pt x="23850" y="615"/>
                  </a:cubicBezTo>
                  <a:cubicBezTo>
                    <a:pt x="19236" y="1068"/>
                    <a:pt x="15897" y="2835"/>
                    <a:pt x="13072" y="2835"/>
                  </a:cubicBezTo>
                  <a:cubicBezTo>
                    <a:pt x="12886" y="2835"/>
                    <a:pt x="12701" y="2828"/>
                    <a:pt x="12518" y="2811"/>
                  </a:cubicBezTo>
                  <a:cubicBezTo>
                    <a:pt x="9707" y="2636"/>
                    <a:pt x="5798" y="615"/>
                    <a:pt x="3646" y="0"/>
                  </a:cubicBezTo>
                  <a:close/>
                </a:path>
              </a:pathLst>
            </a:custGeom>
            <a:solidFill>
              <a:srgbClr val="008F7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2315308" y="3130901"/>
              <a:ext cx="441397" cy="418735"/>
            </a:xfrm>
            <a:custGeom>
              <a:rect b="b" l="l" r="r" t="t"/>
              <a:pathLst>
                <a:path extrusionOk="0" h="37656" w="39694">
                  <a:moveTo>
                    <a:pt x="11344" y="1"/>
                  </a:moveTo>
                  <a:cubicBezTo>
                    <a:pt x="11333" y="1"/>
                    <a:pt x="11329" y="2"/>
                    <a:pt x="11332" y="4"/>
                  </a:cubicBezTo>
                  <a:lnTo>
                    <a:pt x="15022" y="5933"/>
                  </a:lnTo>
                  <a:cubicBezTo>
                    <a:pt x="12035" y="9183"/>
                    <a:pt x="0" y="9623"/>
                    <a:pt x="1582" y="14761"/>
                  </a:cubicBezTo>
                  <a:cubicBezTo>
                    <a:pt x="2548" y="17836"/>
                    <a:pt x="7731" y="17836"/>
                    <a:pt x="7731" y="17836"/>
                  </a:cubicBezTo>
                  <a:cubicBezTo>
                    <a:pt x="7731" y="17836"/>
                    <a:pt x="1757" y="19812"/>
                    <a:pt x="3953" y="23546"/>
                  </a:cubicBezTo>
                  <a:cubicBezTo>
                    <a:pt x="4953" y="25275"/>
                    <a:pt x="6931" y="25729"/>
                    <a:pt x="8735" y="25729"/>
                  </a:cubicBezTo>
                  <a:cubicBezTo>
                    <a:pt x="10733" y="25729"/>
                    <a:pt x="12518" y="25171"/>
                    <a:pt x="12518" y="25171"/>
                  </a:cubicBezTo>
                  <a:lnTo>
                    <a:pt x="12518" y="25171"/>
                  </a:lnTo>
                  <a:cubicBezTo>
                    <a:pt x="12518" y="25171"/>
                    <a:pt x="7028" y="28026"/>
                    <a:pt x="9400" y="31232"/>
                  </a:cubicBezTo>
                  <a:cubicBezTo>
                    <a:pt x="10401" y="32630"/>
                    <a:pt x="12207" y="33029"/>
                    <a:pt x="13941" y="33029"/>
                  </a:cubicBezTo>
                  <a:cubicBezTo>
                    <a:pt x="16236" y="33029"/>
                    <a:pt x="18403" y="32330"/>
                    <a:pt x="18403" y="32330"/>
                  </a:cubicBezTo>
                  <a:lnTo>
                    <a:pt x="18403" y="32330"/>
                  </a:lnTo>
                  <a:cubicBezTo>
                    <a:pt x="18403" y="32330"/>
                    <a:pt x="14319" y="34746"/>
                    <a:pt x="17349" y="36722"/>
                  </a:cubicBezTo>
                  <a:cubicBezTo>
                    <a:pt x="18360" y="37371"/>
                    <a:pt x="19599" y="37655"/>
                    <a:pt x="20969" y="37655"/>
                  </a:cubicBezTo>
                  <a:cubicBezTo>
                    <a:pt x="28411" y="37655"/>
                    <a:pt x="39694" y="29251"/>
                    <a:pt x="38915" y="25171"/>
                  </a:cubicBezTo>
                  <a:cubicBezTo>
                    <a:pt x="38520" y="22799"/>
                    <a:pt x="35445" y="21701"/>
                    <a:pt x="35445" y="21701"/>
                  </a:cubicBezTo>
                  <a:cubicBezTo>
                    <a:pt x="35445" y="21701"/>
                    <a:pt x="37070" y="19373"/>
                    <a:pt x="35972" y="17397"/>
                  </a:cubicBezTo>
                  <a:cubicBezTo>
                    <a:pt x="34887" y="15371"/>
                    <a:pt x="32610" y="15192"/>
                    <a:pt x="31841" y="15192"/>
                  </a:cubicBezTo>
                  <a:cubicBezTo>
                    <a:pt x="31676" y="15192"/>
                    <a:pt x="31580" y="15201"/>
                    <a:pt x="31580" y="15201"/>
                  </a:cubicBezTo>
                  <a:cubicBezTo>
                    <a:pt x="31580" y="15201"/>
                    <a:pt x="33073" y="12565"/>
                    <a:pt x="32195" y="11204"/>
                  </a:cubicBezTo>
                  <a:cubicBezTo>
                    <a:pt x="30960" y="9241"/>
                    <a:pt x="28652" y="8967"/>
                    <a:pt x="27460" y="8967"/>
                  </a:cubicBezTo>
                  <a:cubicBezTo>
                    <a:pt x="26999" y="8967"/>
                    <a:pt x="26705" y="9008"/>
                    <a:pt x="26705" y="9008"/>
                  </a:cubicBezTo>
                  <a:cubicBezTo>
                    <a:pt x="26705" y="9008"/>
                    <a:pt x="28198" y="6636"/>
                    <a:pt x="26134" y="4308"/>
                  </a:cubicBezTo>
                  <a:cubicBezTo>
                    <a:pt x="23946" y="1777"/>
                    <a:pt x="11789" y="1"/>
                    <a:pt x="11344" y="1"/>
                  </a:cubicBezTo>
                  <a:close/>
                </a:path>
              </a:pathLst>
            </a:custGeom>
            <a:solidFill>
              <a:srgbClr val="F7A9A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2513277" y="3376186"/>
              <a:ext cx="195056" cy="115748"/>
            </a:xfrm>
            <a:custGeom>
              <a:rect b="b" l="l" r="r" t="t"/>
              <a:pathLst>
                <a:path extrusionOk="0" h="10409" w="17541">
                  <a:moveTo>
                    <a:pt x="17505" y="1"/>
                  </a:moveTo>
                  <a:cubicBezTo>
                    <a:pt x="17494" y="1"/>
                    <a:pt x="17480" y="11"/>
                    <a:pt x="17466" y="38"/>
                  </a:cubicBezTo>
                  <a:cubicBezTo>
                    <a:pt x="12020" y="4343"/>
                    <a:pt x="6574" y="7285"/>
                    <a:pt x="205" y="10008"/>
                  </a:cubicBezTo>
                  <a:cubicBezTo>
                    <a:pt x="0" y="10132"/>
                    <a:pt x="140" y="10408"/>
                    <a:pt x="338" y="10408"/>
                  </a:cubicBezTo>
                  <a:cubicBezTo>
                    <a:pt x="352" y="10408"/>
                    <a:pt x="366" y="10407"/>
                    <a:pt x="381" y="10404"/>
                  </a:cubicBezTo>
                  <a:cubicBezTo>
                    <a:pt x="6793" y="8954"/>
                    <a:pt x="13118" y="4957"/>
                    <a:pt x="17510" y="82"/>
                  </a:cubicBezTo>
                  <a:cubicBezTo>
                    <a:pt x="17541" y="52"/>
                    <a:pt x="17529" y="1"/>
                    <a:pt x="1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2447669" y="3299303"/>
              <a:ext cx="221655" cy="112968"/>
            </a:xfrm>
            <a:custGeom>
              <a:rect b="b" l="l" r="r" t="t"/>
              <a:pathLst>
                <a:path extrusionOk="0" h="10159" w="19933">
                  <a:moveTo>
                    <a:pt x="19836" y="1"/>
                  </a:moveTo>
                  <a:cubicBezTo>
                    <a:pt x="19826" y="1"/>
                    <a:pt x="19817" y="5"/>
                    <a:pt x="19809" y="13"/>
                  </a:cubicBezTo>
                  <a:cubicBezTo>
                    <a:pt x="14977" y="3966"/>
                    <a:pt x="5315" y="9017"/>
                    <a:pt x="308" y="9895"/>
                  </a:cubicBezTo>
                  <a:cubicBezTo>
                    <a:pt x="0" y="9939"/>
                    <a:pt x="220" y="10159"/>
                    <a:pt x="527" y="10159"/>
                  </a:cubicBezTo>
                  <a:cubicBezTo>
                    <a:pt x="8126" y="9456"/>
                    <a:pt x="15329" y="5108"/>
                    <a:pt x="19897" y="144"/>
                  </a:cubicBezTo>
                  <a:cubicBezTo>
                    <a:pt x="19932" y="73"/>
                    <a:pt x="19880" y="1"/>
                    <a:pt x="19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2392792" y="3232883"/>
              <a:ext cx="219386" cy="97144"/>
            </a:xfrm>
            <a:custGeom>
              <a:rect b="b" l="l" r="r" t="t"/>
              <a:pathLst>
                <a:path extrusionOk="0" h="8736" w="19729">
                  <a:moveTo>
                    <a:pt x="19594" y="0"/>
                  </a:moveTo>
                  <a:cubicBezTo>
                    <a:pt x="19581" y="0"/>
                    <a:pt x="19569" y="4"/>
                    <a:pt x="19561" y="12"/>
                  </a:cubicBezTo>
                  <a:cubicBezTo>
                    <a:pt x="13632" y="4229"/>
                    <a:pt x="7439" y="7479"/>
                    <a:pt x="148" y="8445"/>
                  </a:cubicBezTo>
                  <a:cubicBezTo>
                    <a:pt x="0" y="8519"/>
                    <a:pt x="7" y="8685"/>
                    <a:pt x="91" y="8685"/>
                  </a:cubicBezTo>
                  <a:cubicBezTo>
                    <a:pt x="107" y="8685"/>
                    <a:pt x="126" y="8679"/>
                    <a:pt x="148" y="8665"/>
                  </a:cubicBezTo>
                  <a:cubicBezTo>
                    <a:pt x="693" y="8713"/>
                    <a:pt x="1230" y="8736"/>
                    <a:pt x="1758" y="8736"/>
                  </a:cubicBezTo>
                  <a:cubicBezTo>
                    <a:pt x="4631" y="8736"/>
                    <a:pt x="7271" y="8044"/>
                    <a:pt x="9942" y="6820"/>
                  </a:cubicBezTo>
                  <a:cubicBezTo>
                    <a:pt x="13236" y="5283"/>
                    <a:pt x="17321" y="2955"/>
                    <a:pt x="19693" y="100"/>
                  </a:cubicBezTo>
                  <a:cubicBezTo>
                    <a:pt x="19728" y="65"/>
                    <a:pt x="19649" y="0"/>
                    <a:pt x="19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2301630" y="3318485"/>
              <a:ext cx="152400" cy="116738"/>
            </a:xfrm>
            <a:custGeom>
              <a:rect b="b" l="l" r="r" t="t"/>
              <a:pathLst>
                <a:path extrusionOk="0" h="10498" w="13705">
                  <a:moveTo>
                    <a:pt x="9751" y="1"/>
                  </a:moveTo>
                  <a:cubicBezTo>
                    <a:pt x="8609" y="1"/>
                    <a:pt x="7511" y="45"/>
                    <a:pt x="6413" y="264"/>
                  </a:cubicBezTo>
                  <a:cubicBezTo>
                    <a:pt x="4217" y="659"/>
                    <a:pt x="2065" y="1274"/>
                    <a:pt x="1" y="2021"/>
                  </a:cubicBezTo>
                  <a:cubicBezTo>
                    <a:pt x="1011" y="1757"/>
                    <a:pt x="2109" y="1538"/>
                    <a:pt x="3207" y="1318"/>
                  </a:cubicBezTo>
                  <a:cubicBezTo>
                    <a:pt x="4261" y="1099"/>
                    <a:pt x="5359" y="923"/>
                    <a:pt x="6457" y="835"/>
                  </a:cubicBezTo>
                  <a:cubicBezTo>
                    <a:pt x="7281" y="736"/>
                    <a:pt x="8104" y="687"/>
                    <a:pt x="8909" y="687"/>
                  </a:cubicBezTo>
                  <a:cubicBezTo>
                    <a:pt x="9177" y="687"/>
                    <a:pt x="9444" y="692"/>
                    <a:pt x="9707" y="703"/>
                  </a:cubicBezTo>
                  <a:cubicBezTo>
                    <a:pt x="10717" y="747"/>
                    <a:pt x="11815" y="967"/>
                    <a:pt x="12474" y="1626"/>
                  </a:cubicBezTo>
                  <a:cubicBezTo>
                    <a:pt x="12782" y="1977"/>
                    <a:pt x="12913" y="2416"/>
                    <a:pt x="12913" y="2899"/>
                  </a:cubicBezTo>
                  <a:cubicBezTo>
                    <a:pt x="12913" y="3383"/>
                    <a:pt x="12782" y="3910"/>
                    <a:pt x="12562" y="4349"/>
                  </a:cubicBezTo>
                  <a:cubicBezTo>
                    <a:pt x="12123" y="5271"/>
                    <a:pt x="11288" y="6018"/>
                    <a:pt x="10498" y="6765"/>
                  </a:cubicBezTo>
                  <a:cubicBezTo>
                    <a:pt x="9751" y="7467"/>
                    <a:pt x="8873" y="8126"/>
                    <a:pt x="7950" y="8741"/>
                  </a:cubicBezTo>
                  <a:cubicBezTo>
                    <a:pt x="6984" y="9312"/>
                    <a:pt x="6062" y="9927"/>
                    <a:pt x="5139" y="10498"/>
                  </a:cubicBezTo>
                  <a:cubicBezTo>
                    <a:pt x="7160" y="9619"/>
                    <a:pt x="9136" y="8521"/>
                    <a:pt x="10893" y="7116"/>
                  </a:cubicBezTo>
                  <a:cubicBezTo>
                    <a:pt x="11772" y="6413"/>
                    <a:pt x="12606" y="5623"/>
                    <a:pt x="13221" y="4612"/>
                  </a:cubicBezTo>
                  <a:cubicBezTo>
                    <a:pt x="13484" y="4041"/>
                    <a:pt x="13704" y="3514"/>
                    <a:pt x="13704" y="2855"/>
                  </a:cubicBezTo>
                  <a:cubicBezTo>
                    <a:pt x="13704" y="2241"/>
                    <a:pt x="13484" y="1582"/>
                    <a:pt x="13045" y="1099"/>
                  </a:cubicBezTo>
                  <a:cubicBezTo>
                    <a:pt x="12606" y="659"/>
                    <a:pt x="11991" y="396"/>
                    <a:pt x="11464" y="220"/>
                  </a:cubicBezTo>
                  <a:cubicBezTo>
                    <a:pt x="10893" y="88"/>
                    <a:pt x="10278" y="1"/>
                    <a:pt x="97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2435938" y="3400205"/>
              <a:ext cx="216873" cy="141491"/>
            </a:xfrm>
            <a:custGeom>
              <a:rect b="b" l="l" r="r" t="t"/>
              <a:pathLst>
                <a:path extrusionOk="0" h="12724" w="19503">
                  <a:moveTo>
                    <a:pt x="16436" y="0"/>
                  </a:moveTo>
                  <a:cubicBezTo>
                    <a:pt x="16181" y="0"/>
                    <a:pt x="15928" y="25"/>
                    <a:pt x="15681" y="74"/>
                  </a:cubicBezTo>
                  <a:cubicBezTo>
                    <a:pt x="15022" y="162"/>
                    <a:pt x="14363" y="338"/>
                    <a:pt x="13748" y="601"/>
                  </a:cubicBezTo>
                  <a:cubicBezTo>
                    <a:pt x="12606" y="1172"/>
                    <a:pt x="11508" y="1743"/>
                    <a:pt x="10366" y="2358"/>
                  </a:cubicBezTo>
                  <a:cubicBezTo>
                    <a:pt x="9181" y="2973"/>
                    <a:pt x="8083" y="3588"/>
                    <a:pt x="6984" y="4247"/>
                  </a:cubicBezTo>
                  <a:cubicBezTo>
                    <a:pt x="5843" y="4818"/>
                    <a:pt x="4744" y="5477"/>
                    <a:pt x="3603" y="6004"/>
                  </a:cubicBezTo>
                  <a:cubicBezTo>
                    <a:pt x="2461" y="6443"/>
                    <a:pt x="1231" y="6794"/>
                    <a:pt x="1" y="7102"/>
                  </a:cubicBezTo>
                  <a:cubicBezTo>
                    <a:pt x="1231" y="6926"/>
                    <a:pt x="2504" y="6663"/>
                    <a:pt x="3690" y="6223"/>
                  </a:cubicBezTo>
                  <a:cubicBezTo>
                    <a:pt x="4964" y="5828"/>
                    <a:pt x="6062" y="5169"/>
                    <a:pt x="7204" y="4598"/>
                  </a:cubicBezTo>
                  <a:cubicBezTo>
                    <a:pt x="9532" y="3456"/>
                    <a:pt x="11772" y="2183"/>
                    <a:pt x="14012" y="1172"/>
                  </a:cubicBezTo>
                  <a:cubicBezTo>
                    <a:pt x="14774" y="868"/>
                    <a:pt x="15621" y="605"/>
                    <a:pt x="16434" y="605"/>
                  </a:cubicBezTo>
                  <a:cubicBezTo>
                    <a:pt x="16793" y="605"/>
                    <a:pt x="17146" y="656"/>
                    <a:pt x="17482" y="777"/>
                  </a:cubicBezTo>
                  <a:cubicBezTo>
                    <a:pt x="17965" y="953"/>
                    <a:pt x="18404" y="1304"/>
                    <a:pt x="18624" y="1875"/>
                  </a:cubicBezTo>
                  <a:cubicBezTo>
                    <a:pt x="18843" y="2402"/>
                    <a:pt x="18931" y="3017"/>
                    <a:pt x="18843" y="3632"/>
                  </a:cubicBezTo>
                  <a:cubicBezTo>
                    <a:pt x="18755" y="4862"/>
                    <a:pt x="18360" y="6092"/>
                    <a:pt x="17701" y="7146"/>
                  </a:cubicBezTo>
                  <a:cubicBezTo>
                    <a:pt x="17043" y="8244"/>
                    <a:pt x="16208" y="9210"/>
                    <a:pt x="15286" y="10045"/>
                  </a:cubicBezTo>
                  <a:lnTo>
                    <a:pt x="15242" y="10088"/>
                  </a:lnTo>
                  <a:lnTo>
                    <a:pt x="15242" y="10176"/>
                  </a:lnTo>
                  <a:cubicBezTo>
                    <a:pt x="15417" y="10528"/>
                    <a:pt x="15461" y="10967"/>
                    <a:pt x="15461" y="11406"/>
                  </a:cubicBezTo>
                  <a:cubicBezTo>
                    <a:pt x="15505" y="11845"/>
                    <a:pt x="15461" y="12285"/>
                    <a:pt x="15417" y="12724"/>
                  </a:cubicBezTo>
                  <a:cubicBezTo>
                    <a:pt x="15505" y="12285"/>
                    <a:pt x="15637" y="11845"/>
                    <a:pt x="15637" y="11406"/>
                  </a:cubicBezTo>
                  <a:cubicBezTo>
                    <a:pt x="15678" y="10994"/>
                    <a:pt x="15642" y="10582"/>
                    <a:pt x="15529" y="10169"/>
                  </a:cubicBezTo>
                  <a:lnTo>
                    <a:pt x="15529" y="10169"/>
                  </a:lnTo>
                  <a:cubicBezTo>
                    <a:pt x="16553" y="9390"/>
                    <a:pt x="17409" y="8484"/>
                    <a:pt x="18097" y="7409"/>
                  </a:cubicBezTo>
                  <a:cubicBezTo>
                    <a:pt x="18843" y="6311"/>
                    <a:pt x="19370" y="5037"/>
                    <a:pt x="19458" y="3720"/>
                  </a:cubicBezTo>
                  <a:cubicBezTo>
                    <a:pt x="19502" y="3061"/>
                    <a:pt x="19458" y="2358"/>
                    <a:pt x="19195" y="1699"/>
                  </a:cubicBezTo>
                  <a:cubicBezTo>
                    <a:pt x="18931" y="1041"/>
                    <a:pt x="18360" y="514"/>
                    <a:pt x="17701" y="206"/>
                  </a:cubicBezTo>
                  <a:cubicBezTo>
                    <a:pt x="17290" y="69"/>
                    <a:pt x="16861" y="0"/>
                    <a:pt x="164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1418591" y="2858561"/>
              <a:ext cx="1249844" cy="1055933"/>
            </a:xfrm>
            <a:custGeom>
              <a:rect b="b" l="l" r="r" t="t"/>
              <a:pathLst>
                <a:path extrusionOk="0" h="94958" w="112396">
                  <a:moveTo>
                    <a:pt x="55104" y="60791"/>
                  </a:moveTo>
                  <a:cubicBezTo>
                    <a:pt x="54273" y="60882"/>
                    <a:pt x="53581" y="60966"/>
                    <a:pt x="53058" y="61037"/>
                  </a:cubicBezTo>
                  <a:cubicBezTo>
                    <a:pt x="53662" y="60948"/>
                    <a:pt x="54346" y="60870"/>
                    <a:pt x="55104" y="60791"/>
                  </a:cubicBezTo>
                  <a:close/>
                  <a:moveTo>
                    <a:pt x="40840" y="0"/>
                  </a:moveTo>
                  <a:cubicBezTo>
                    <a:pt x="38341" y="0"/>
                    <a:pt x="35263" y="2280"/>
                    <a:pt x="32766" y="5696"/>
                  </a:cubicBezTo>
                  <a:cubicBezTo>
                    <a:pt x="20819" y="22079"/>
                    <a:pt x="0" y="73204"/>
                    <a:pt x="5315" y="83525"/>
                  </a:cubicBezTo>
                  <a:lnTo>
                    <a:pt x="5315" y="83569"/>
                  </a:lnTo>
                  <a:cubicBezTo>
                    <a:pt x="6105" y="86819"/>
                    <a:pt x="8082" y="89938"/>
                    <a:pt x="11464" y="91475"/>
                  </a:cubicBezTo>
                  <a:cubicBezTo>
                    <a:pt x="14407" y="92810"/>
                    <a:pt x="23387" y="94957"/>
                    <a:pt x="35528" y="94957"/>
                  </a:cubicBezTo>
                  <a:cubicBezTo>
                    <a:pt x="42955" y="94957"/>
                    <a:pt x="51565" y="94154"/>
                    <a:pt x="60700" y="91870"/>
                  </a:cubicBezTo>
                  <a:cubicBezTo>
                    <a:pt x="73789" y="90641"/>
                    <a:pt x="87668" y="87522"/>
                    <a:pt x="97989" y="78518"/>
                  </a:cubicBezTo>
                  <a:cubicBezTo>
                    <a:pt x="100054" y="76761"/>
                    <a:pt x="100317" y="74741"/>
                    <a:pt x="100317" y="74741"/>
                  </a:cubicBezTo>
                  <a:cubicBezTo>
                    <a:pt x="105017" y="70788"/>
                    <a:pt x="104578" y="67318"/>
                    <a:pt x="104578" y="67318"/>
                  </a:cubicBezTo>
                  <a:cubicBezTo>
                    <a:pt x="107828" y="62267"/>
                    <a:pt x="106905" y="58841"/>
                    <a:pt x="106905" y="58841"/>
                  </a:cubicBezTo>
                  <a:cubicBezTo>
                    <a:pt x="106905" y="58841"/>
                    <a:pt x="112396" y="54098"/>
                    <a:pt x="110068" y="50321"/>
                  </a:cubicBezTo>
                  <a:cubicBezTo>
                    <a:pt x="109512" y="49381"/>
                    <a:pt x="108734" y="49002"/>
                    <a:pt x="107789" y="49002"/>
                  </a:cubicBezTo>
                  <a:cubicBezTo>
                    <a:pt x="104409" y="49002"/>
                    <a:pt x="98898" y="53857"/>
                    <a:pt x="93817" y="55196"/>
                  </a:cubicBezTo>
                  <a:cubicBezTo>
                    <a:pt x="88195" y="56645"/>
                    <a:pt x="81475" y="57743"/>
                    <a:pt x="75106" y="58578"/>
                  </a:cubicBezTo>
                  <a:cubicBezTo>
                    <a:pt x="73613" y="58226"/>
                    <a:pt x="74008" y="57128"/>
                    <a:pt x="76907" y="55372"/>
                  </a:cubicBezTo>
                  <a:cubicBezTo>
                    <a:pt x="80201" y="53351"/>
                    <a:pt x="94783" y="48344"/>
                    <a:pt x="92587" y="43381"/>
                  </a:cubicBezTo>
                  <a:cubicBezTo>
                    <a:pt x="92068" y="42219"/>
                    <a:pt x="90527" y="41743"/>
                    <a:pt x="88407" y="41743"/>
                  </a:cubicBezTo>
                  <a:cubicBezTo>
                    <a:pt x="81556" y="41743"/>
                    <a:pt x="68665" y="46712"/>
                    <a:pt x="64741" y="49530"/>
                  </a:cubicBezTo>
                  <a:cubicBezTo>
                    <a:pt x="59514" y="53219"/>
                    <a:pt x="52487" y="61037"/>
                    <a:pt x="52487" y="61037"/>
                  </a:cubicBezTo>
                  <a:cubicBezTo>
                    <a:pt x="52381" y="61027"/>
                    <a:pt x="52253" y="61022"/>
                    <a:pt x="52106" y="61022"/>
                  </a:cubicBezTo>
                  <a:cubicBezTo>
                    <a:pt x="50413" y="61022"/>
                    <a:pt x="46041" y="61704"/>
                    <a:pt x="40628" y="62794"/>
                  </a:cubicBezTo>
                  <a:cubicBezTo>
                    <a:pt x="42121" y="45401"/>
                    <a:pt x="44976" y="17028"/>
                    <a:pt x="45327" y="11801"/>
                  </a:cubicBezTo>
                  <a:cubicBezTo>
                    <a:pt x="45998" y="3277"/>
                    <a:pt x="43835" y="0"/>
                    <a:pt x="40840" y="0"/>
                  </a:cubicBezTo>
                  <a:close/>
                </a:path>
              </a:pathLst>
            </a:custGeom>
            <a:solidFill>
              <a:srgbClr val="F7A9A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2318722" y="3512306"/>
              <a:ext cx="289531" cy="129025"/>
            </a:xfrm>
            <a:custGeom>
              <a:rect b="b" l="l" r="r" t="t"/>
              <a:pathLst>
                <a:path extrusionOk="0" h="11603" w="26037">
                  <a:moveTo>
                    <a:pt x="25825" y="1"/>
                  </a:moveTo>
                  <a:cubicBezTo>
                    <a:pt x="25811" y="1"/>
                    <a:pt x="25797" y="3"/>
                    <a:pt x="25783" y="7"/>
                  </a:cubicBezTo>
                  <a:cubicBezTo>
                    <a:pt x="21610" y="2599"/>
                    <a:pt x="17569" y="5278"/>
                    <a:pt x="13002" y="7255"/>
                  </a:cubicBezTo>
                  <a:cubicBezTo>
                    <a:pt x="8829" y="9099"/>
                    <a:pt x="4525" y="10197"/>
                    <a:pt x="220" y="11383"/>
                  </a:cubicBezTo>
                  <a:cubicBezTo>
                    <a:pt x="1" y="11427"/>
                    <a:pt x="45" y="11603"/>
                    <a:pt x="264" y="11603"/>
                  </a:cubicBezTo>
                  <a:cubicBezTo>
                    <a:pt x="9224" y="10417"/>
                    <a:pt x="19107" y="6156"/>
                    <a:pt x="25958" y="227"/>
                  </a:cubicBezTo>
                  <a:cubicBezTo>
                    <a:pt x="26037" y="149"/>
                    <a:pt x="25940" y="1"/>
                    <a:pt x="25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2329864" y="3605670"/>
              <a:ext cx="252613" cy="138811"/>
            </a:xfrm>
            <a:custGeom>
              <a:rect b="b" l="l" r="r" t="t"/>
              <a:pathLst>
                <a:path extrusionOk="0" h="12483" w="22717">
                  <a:moveTo>
                    <a:pt x="22585" y="0"/>
                  </a:moveTo>
                  <a:cubicBezTo>
                    <a:pt x="11648" y="8302"/>
                    <a:pt x="4401" y="10849"/>
                    <a:pt x="229" y="12255"/>
                  </a:cubicBezTo>
                  <a:cubicBezTo>
                    <a:pt x="0" y="12369"/>
                    <a:pt x="3" y="12483"/>
                    <a:pt x="236" y="12483"/>
                  </a:cubicBezTo>
                  <a:cubicBezTo>
                    <a:pt x="272" y="12483"/>
                    <a:pt x="313" y="12480"/>
                    <a:pt x="360" y="12474"/>
                  </a:cubicBezTo>
                  <a:cubicBezTo>
                    <a:pt x="8969" y="10322"/>
                    <a:pt x="16260" y="6413"/>
                    <a:pt x="22629" y="88"/>
                  </a:cubicBezTo>
                  <a:cubicBezTo>
                    <a:pt x="22716" y="0"/>
                    <a:pt x="22629" y="0"/>
                    <a:pt x="22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2336947" y="3689192"/>
              <a:ext cx="197669" cy="111322"/>
            </a:xfrm>
            <a:custGeom>
              <a:rect b="b" l="l" r="r" t="t"/>
              <a:pathLst>
                <a:path extrusionOk="0" h="10011" w="17776">
                  <a:moveTo>
                    <a:pt x="17687" y="0"/>
                  </a:moveTo>
                  <a:cubicBezTo>
                    <a:pt x="11231" y="4480"/>
                    <a:pt x="7190" y="7071"/>
                    <a:pt x="206" y="9751"/>
                  </a:cubicBezTo>
                  <a:cubicBezTo>
                    <a:pt x="0" y="9854"/>
                    <a:pt x="9" y="10011"/>
                    <a:pt x="128" y="10011"/>
                  </a:cubicBezTo>
                  <a:cubicBezTo>
                    <a:pt x="161" y="10011"/>
                    <a:pt x="203" y="9999"/>
                    <a:pt x="250" y="9970"/>
                  </a:cubicBezTo>
                  <a:cubicBezTo>
                    <a:pt x="7849" y="7247"/>
                    <a:pt x="10967" y="5930"/>
                    <a:pt x="17731" y="44"/>
                  </a:cubicBezTo>
                  <a:cubicBezTo>
                    <a:pt x="17775" y="44"/>
                    <a:pt x="17731" y="0"/>
                    <a:pt x="17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1657560" y="3535780"/>
              <a:ext cx="352404" cy="76939"/>
            </a:xfrm>
            <a:custGeom>
              <a:rect b="b" l="l" r="r" t="t"/>
              <a:pathLst>
                <a:path extrusionOk="0" h="6919" w="31691">
                  <a:moveTo>
                    <a:pt x="31102" y="0"/>
                  </a:moveTo>
                  <a:cubicBezTo>
                    <a:pt x="31082" y="0"/>
                    <a:pt x="31061" y="2"/>
                    <a:pt x="31041" y="5"/>
                  </a:cubicBezTo>
                  <a:cubicBezTo>
                    <a:pt x="31041" y="49"/>
                    <a:pt x="13428" y="1542"/>
                    <a:pt x="76" y="6681"/>
                  </a:cubicBezTo>
                  <a:cubicBezTo>
                    <a:pt x="0" y="6719"/>
                    <a:pt x="152" y="6918"/>
                    <a:pt x="224" y="6918"/>
                  </a:cubicBezTo>
                  <a:cubicBezTo>
                    <a:pt x="236" y="6918"/>
                    <a:pt x="245" y="6913"/>
                    <a:pt x="252" y="6900"/>
                  </a:cubicBezTo>
                  <a:cubicBezTo>
                    <a:pt x="10353" y="3914"/>
                    <a:pt x="28801" y="971"/>
                    <a:pt x="31568" y="268"/>
                  </a:cubicBezTo>
                  <a:cubicBezTo>
                    <a:pt x="31691" y="268"/>
                    <a:pt x="31393" y="0"/>
                    <a:pt x="31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1988024" y="3128277"/>
              <a:ext cx="44013" cy="24164"/>
            </a:xfrm>
            <a:custGeom>
              <a:rect b="b" l="l" r="r" t="t"/>
              <a:pathLst>
                <a:path extrusionOk="0" h="2173" w="3958">
                  <a:moveTo>
                    <a:pt x="39" y="1"/>
                  </a:moveTo>
                  <a:cubicBezTo>
                    <a:pt x="0" y="1"/>
                    <a:pt x="20" y="20"/>
                    <a:pt x="137" y="20"/>
                  </a:cubicBezTo>
                  <a:cubicBezTo>
                    <a:pt x="93" y="5"/>
                    <a:pt x="59" y="1"/>
                    <a:pt x="39" y="1"/>
                  </a:cubicBezTo>
                  <a:close/>
                  <a:moveTo>
                    <a:pt x="137" y="20"/>
                  </a:moveTo>
                  <a:lnTo>
                    <a:pt x="137" y="20"/>
                  </a:lnTo>
                  <a:cubicBezTo>
                    <a:pt x="1279" y="1118"/>
                    <a:pt x="3255" y="1997"/>
                    <a:pt x="3958" y="2172"/>
                  </a:cubicBezTo>
                  <a:cubicBezTo>
                    <a:pt x="3299" y="1777"/>
                    <a:pt x="795" y="459"/>
                    <a:pt x="137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2401219" y="2290183"/>
              <a:ext cx="109899" cy="95232"/>
            </a:xfrm>
            <a:custGeom>
              <a:rect b="b" l="l" r="r" t="t"/>
              <a:pathLst>
                <a:path extrusionOk="0" h="8564" w="9883">
                  <a:moveTo>
                    <a:pt x="7176" y="0"/>
                  </a:moveTo>
                  <a:cubicBezTo>
                    <a:pt x="5280" y="0"/>
                    <a:pt x="5008" y="3381"/>
                    <a:pt x="5008" y="3381"/>
                  </a:cubicBezTo>
                  <a:cubicBezTo>
                    <a:pt x="5008" y="3381"/>
                    <a:pt x="4331" y="317"/>
                    <a:pt x="2593" y="317"/>
                  </a:cubicBezTo>
                  <a:cubicBezTo>
                    <a:pt x="2401" y="317"/>
                    <a:pt x="2196" y="355"/>
                    <a:pt x="1977" y="438"/>
                  </a:cubicBezTo>
                  <a:cubicBezTo>
                    <a:pt x="484" y="965"/>
                    <a:pt x="1" y="3117"/>
                    <a:pt x="1143" y="5050"/>
                  </a:cubicBezTo>
                  <a:cubicBezTo>
                    <a:pt x="2460" y="7333"/>
                    <a:pt x="5359" y="8563"/>
                    <a:pt x="5359" y="8563"/>
                  </a:cubicBezTo>
                  <a:cubicBezTo>
                    <a:pt x="5359" y="8563"/>
                    <a:pt x="8082" y="6938"/>
                    <a:pt x="9048" y="4522"/>
                  </a:cubicBezTo>
                  <a:cubicBezTo>
                    <a:pt x="9883" y="2502"/>
                    <a:pt x="9092" y="438"/>
                    <a:pt x="7555" y="42"/>
                  </a:cubicBezTo>
                  <a:cubicBezTo>
                    <a:pt x="7422" y="14"/>
                    <a:pt x="7296" y="0"/>
                    <a:pt x="717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1557791" y="2843494"/>
              <a:ext cx="379759" cy="430555"/>
            </a:xfrm>
            <a:custGeom>
              <a:rect b="b" l="l" r="r" t="t"/>
              <a:pathLst>
                <a:path extrusionOk="0" h="38719" w="34151">
                  <a:moveTo>
                    <a:pt x="28924" y="1"/>
                  </a:moveTo>
                  <a:cubicBezTo>
                    <a:pt x="26002" y="1"/>
                    <a:pt x="21854" y="3017"/>
                    <a:pt x="16646" y="9687"/>
                  </a:cubicBezTo>
                  <a:cubicBezTo>
                    <a:pt x="5183" y="24356"/>
                    <a:pt x="0" y="38719"/>
                    <a:pt x="0" y="38719"/>
                  </a:cubicBezTo>
                  <a:lnTo>
                    <a:pt x="31580" y="36040"/>
                  </a:lnTo>
                  <a:cubicBezTo>
                    <a:pt x="31580" y="36040"/>
                    <a:pt x="33380" y="25586"/>
                    <a:pt x="33864" y="11795"/>
                  </a:cubicBezTo>
                  <a:cubicBezTo>
                    <a:pt x="34150" y="4293"/>
                    <a:pt x="32409" y="1"/>
                    <a:pt x="28924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1594910" y="3193284"/>
              <a:ext cx="311126" cy="27533"/>
            </a:xfrm>
            <a:custGeom>
              <a:rect b="b" l="l" r="r" t="t"/>
              <a:pathLst>
                <a:path extrusionOk="0" h="2476" w="27979">
                  <a:moveTo>
                    <a:pt x="26971" y="0"/>
                  </a:moveTo>
                  <a:cubicBezTo>
                    <a:pt x="24883" y="0"/>
                    <a:pt x="22778" y="246"/>
                    <a:pt x="20775" y="323"/>
                  </a:cubicBezTo>
                  <a:cubicBezTo>
                    <a:pt x="18491" y="455"/>
                    <a:pt x="16251" y="543"/>
                    <a:pt x="14011" y="762"/>
                  </a:cubicBezTo>
                  <a:cubicBezTo>
                    <a:pt x="9355" y="1158"/>
                    <a:pt x="4744" y="1685"/>
                    <a:pt x="44" y="2300"/>
                  </a:cubicBezTo>
                  <a:cubicBezTo>
                    <a:pt x="0" y="2300"/>
                    <a:pt x="0" y="2475"/>
                    <a:pt x="44" y="2475"/>
                  </a:cubicBezTo>
                  <a:cubicBezTo>
                    <a:pt x="4700" y="2256"/>
                    <a:pt x="9311" y="1904"/>
                    <a:pt x="13923" y="1597"/>
                  </a:cubicBezTo>
                  <a:cubicBezTo>
                    <a:pt x="16207" y="1421"/>
                    <a:pt x="18447" y="1158"/>
                    <a:pt x="20775" y="938"/>
                  </a:cubicBezTo>
                  <a:cubicBezTo>
                    <a:pt x="23147" y="718"/>
                    <a:pt x="25562" y="587"/>
                    <a:pt x="27846" y="147"/>
                  </a:cubicBezTo>
                  <a:cubicBezTo>
                    <a:pt x="27978" y="104"/>
                    <a:pt x="27890" y="16"/>
                    <a:pt x="27846" y="16"/>
                  </a:cubicBezTo>
                  <a:cubicBezTo>
                    <a:pt x="27555" y="5"/>
                    <a:pt x="27263" y="0"/>
                    <a:pt x="26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" name="Google Shape;595;p36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pic>
        <p:nvPicPr>
          <p:cNvPr id="596" name="Google Shape;5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7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2" name="Google Shape;602;p37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Q&amp;A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grpSp>
        <p:nvGrpSpPr>
          <p:cNvPr id="74" name="Google Shape;74;p15"/>
          <p:cNvGrpSpPr/>
          <p:nvPr/>
        </p:nvGrpSpPr>
        <p:grpSpPr>
          <a:xfrm>
            <a:off x="808009" y="1769629"/>
            <a:ext cx="2917032" cy="1981892"/>
            <a:chOff x="3113603" y="1309904"/>
            <a:chExt cx="2917032" cy="1981892"/>
          </a:xfrm>
        </p:grpSpPr>
        <p:sp>
          <p:nvSpPr>
            <p:cNvPr id="75" name="Google Shape;75;p15"/>
            <p:cNvSpPr/>
            <p:nvPr/>
          </p:nvSpPr>
          <p:spPr>
            <a:xfrm>
              <a:off x="3113603" y="3028729"/>
              <a:ext cx="2917032" cy="263067"/>
            </a:xfrm>
            <a:custGeom>
              <a:rect b="b" l="l" r="r" t="t"/>
              <a:pathLst>
                <a:path extrusionOk="0" h="28264" w="219656">
                  <a:moveTo>
                    <a:pt x="109807" y="0"/>
                  </a:moveTo>
                  <a:cubicBezTo>
                    <a:pt x="49173" y="0"/>
                    <a:pt x="0" y="6327"/>
                    <a:pt x="0" y="14132"/>
                  </a:cubicBezTo>
                  <a:cubicBezTo>
                    <a:pt x="0" y="21937"/>
                    <a:pt x="49173" y="28263"/>
                    <a:pt x="109807" y="28263"/>
                  </a:cubicBezTo>
                  <a:cubicBezTo>
                    <a:pt x="170483" y="28263"/>
                    <a:pt x="219655" y="21937"/>
                    <a:pt x="219655" y="14132"/>
                  </a:cubicBezTo>
                  <a:cubicBezTo>
                    <a:pt x="219655" y="6327"/>
                    <a:pt x="170483" y="0"/>
                    <a:pt x="10980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5114054" y="2694330"/>
              <a:ext cx="515833" cy="496578"/>
            </a:xfrm>
            <a:custGeom>
              <a:rect b="b" l="l" r="r" t="t"/>
              <a:pathLst>
                <a:path extrusionOk="0" h="46627" w="48435">
                  <a:moveTo>
                    <a:pt x="16310" y="0"/>
                  </a:moveTo>
                  <a:cubicBezTo>
                    <a:pt x="16310" y="0"/>
                    <a:pt x="16227" y="82"/>
                    <a:pt x="16145" y="329"/>
                  </a:cubicBezTo>
                  <a:cubicBezTo>
                    <a:pt x="15981" y="657"/>
                    <a:pt x="15776" y="1232"/>
                    <a:pt x="15529" y="1931"/>
                  </a:cubicBezTo>
                  <a:cubicBezTo>
                    <a:pt x="13105" y="8463"/>
                    <a:pt x="5136" y="29989"/>
                    <a:pt x="1" y="46626"/>
                  </a:cubicBezTo>
                  <a:lnTo>
                    <a:pt x="31427" y="46626"/>
                  </a:lnTo>
                  <a:cubicBezTo>
                    <a:pt x="35289" y="34836"/>
                    <a:pt x="40629" y="21197"/>
                    <a:pt x="44285" y="12160"/>
                  </a:cubicBezTo>
                  <a:cubicBezTo>
                    <a:pt x="44326" y="11996"/>
                    <a:pt x="44367" y="11913"/>
                    <a:pt x="44449" y="11749"/>
                  </a:cubicBezTo>
                  <a:lnTo>
                    <a:pt x="44449" y="11708"/>
                  </a:lnTo>
                  <a:cubicBezTo>
                    <a:pt x="44532" y="11503"/>
                    <a:pt x="44655" y="11297"/>
                    <a:pt x="44696" y="11092"/>
                  </a:cubicBezTo>
                  <a:cubicBezTo>
                    <a:pt x="45189" y="9859"/>
                    <a:pt x="45682" y="8709"/>
                    <a:pt x="46093" y="7682"/>
                  </a:cubicBezTo>
                  <a:cubicBezTo>
                    <a:pt x="46421" y="6819"/>
                    <a:pt x="46750" y="6039"/>
                    <a:pt x="47037" y="5382"/>
                  </a:cubicBezTo>
                  <a:cubicBezTo>
                    <a:pt x="47366" y="4642"/>
                    <a:pt x="47613" y="4108"/>
                    <a:pt x="47818" y="3574"/>
                  </a:cubicBezTo>
                  <a:cubicBezTo>
                    <a:pt x="48147" y="2917"/>
                    <a:pt x="48270" y="2465"/>
                    <a:pt x="48393" y="2260"/>
                  </a:cubicBezTo>
                  <a:cubicBezTo>
                    <a:pt x="48434" y="2177"/>
                    <a:pt x="48434" y="2136"/>
                    <a:pt x="48434" y="2136"/>
                  </a:cubicBezTo>
                  <a:lnTo>
                    <a:pt x="45805" y="1931"/>
                  </a:lnTo>
                  <a:lnTo>
                    <a:pt x="45764" y="1931"/>
                  </a:lnTo>
                  <a:lnTo>
                    <a:pt x="44039" y="1849"/>
                  </a:lnTo>
                  <a:lnTo>
                    <a:pt x="36973" y="1356"/>
                  </a:lnTo>
                  <a:lnTo>
                    <a:pt x="31550" y="1027"/>
                  </a:lnTo>
                  <a:lnTo>
                    <a:pt x="24813" y="534"/>
                  </a:lnTo>
                  <a:lnTo>
                    <a:pt x="20952" y="288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400624" y="2750328"/>
              <a:ext cx="177195" cy="440580"/>
            </a:xfrm>
            <a:custGeom>
              <a:rect b="b" l="l" r="r" t="t"/>
              <a:pathLst>
                <a:path extrusionOk="0" h="41369" w="16638">
                  <a:moveTo>
                    <a:pt x="16473" y="0"/>
                  </a:moveTo>
                  <a:cubicBezTo>
                    <a:pt x="16401" y="0"/>
                    <a:pt x="16330" y="41"/>
                    <a:pt x="16309" y="124"/>
                  </a:cubicBezTo>
                  <a:cubicBezTo>
                    <a:pt x="15570" y="1808"/>
                    <a:pt x="14830" y="3451"/>
                    <a:pt x="14132" y="5135"/>
                  </a:cubicBezTo>
                  <a:lnTo>
                    <a:pt x="12119" y="9942"/>
                  </a:lnTo>
                  <a:cubicBezTo>
                    <a:pt x="8340" y="18897"/>
                    <a:pt x="4807" y="28058"/>
                    <a:pt x="1520" y="37301"/>
                  </a:cubicBezTo>
                  <a:cubicBezTo>
                    <a:pt x="1438" y="37465"/>
                    <a:pt x="1397" y="37589"/>
                    <a:pt x="1356" y="37712"/>
                  </a:cubicBezTo>
                  <a:cubicBezTo>
                    <a:pt x="1233" y="38000"/>
                    <a:pt x="1109" y="38369"/>
                    <a:pt x="986" y="38698"/>
                  </a:cubicBezTo>
                  <a:cubicBezTo>
                    <a:pt x="904" y="38821"/>
                    <a:pt x="822" y="39027"/>
                    <a:pt x="781" y="39191"/>
                  </a:cubicBezTo>
                  <a:lnTo>
                    <a:pt x="0" y="41368"/>
                  </a:lnTo>
                  <a:lnTo>
                    <a:pt x="575" y="41368"/>
                  </a:lnTo>
                  <a:lnTo>
                    <a:pt x="740" y="40875"/>
                  </a:lnTo>
                  <a:cubicBezTo>
                    <a:pt x="781" y="40752"/>
                    <a:pt x="822" y="40546"/>
                    <a:pt x="904" y="40382"/>
                  </a:cubicBezTo>
                  <a:lnTo>
                    <a:pt x="1027" y="39930"/>
                  </a:lnTo>
                  <a:cubicBezTo>
                    <a:pt x="1151" y="39602"/>
                    <a:pt x="1315" y="39232"/>
                    <a:pt x="1397" y="38944"/>
                  </a:cubicBezTo>
                  <a:cubicBezTo>
                    <a:pt x="3492" y="32988"/>
                    <a:pt x="5710" y="27072"/>
                    <a:pt x="8011" y="21157"/>
                  </a:cubicBezTo>
                  <a:cubicBezTo>
                    <a:pt x="9531" y="17377"/>
                    <a:pt x="11051" y="13557"/>
                    <a:pt x="12612" y="9777"/>
                  </a:cubicBezTo>
                  <a:cubicBezTo>
                    <a:pt x="13146" y="8340"/>
                    <a:pt x="13721" y="6943"/>
                    <a:pt x="14337" y="5546"/>
                  </a:cubicBezTo>
                  <a:cubicBezTo>
                    <a:pt x="15118" y="3780"/>
                    <a:pt x="15816" y="2013"/>
                    <a:pt x="16597" y="288"/>
                  </a:cubicBezTo>
                  <a:lnTo>
                    <a:pt x="16597" y="206"/>
                  </a:lnTo>
                  <a:cubicBezTo>
                    <a:pt x="16597" y="165"/>
                    <a:pt x="16597" y="124"/>
                    <a:pt x="16638" y="124"/>
                  </a:cubicBezTo>
                  <a:cubicBezTo>
                    <a:pt x="16617" y="41"/>
                    <a:pt x="16545" y="0"/>
                    <a:pt x="16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5286434" y="2693893"/>
              <a:ext cx="493947" cy="497451"/>
            </a:xfrm>
            <a:custGeom>
              <a:rect b="b" l="l" r="r" t="t"/>
              <a:pathLst>
                <a:path extrusionOk="0" h="46709" w="46380">
                  <a:moveTo>
                    <a:pt x="0" y="0"/>
                  </a:moveTo>
                  <a:lnTo>
                    <a:pt x="0" y="0"/>
                  </a:lnTo>
                  <a:cubicBezTo>
                    <a:pt x="41" y="164"/>
                    <a:pt x="41" y="288"/>
                    <a:pt x="41" y="411"/>
                  </a:cubicBezTo>
                  <a:cubicBezTo>
                    <a:pt x="124" y="904"/>
                    <a:pt x="206" y="1438"/>
                    <a:pt x="329" y="2136"/>
                  </a:cubicBezTo>
                  <a:cubicBezTo>
                    <a:pt x="534" y="3204"/>
                    <a:pt x="781" y="4478"/>
                    <a:pt x="1068" y="5874"/>
                  </a:cubicBezTo>
                  <a:cubicBezTo>
                    <a:pt x="1685" y="8380"/>
                    <a:pt x="2465" y="11215"/>
                    <a:pt x="3451" y="13885"/>
                  </a:cubicBezTo>
                  <a:cubicBezTo>
                    <a:pt x="3739" y="14707"/>
                    <a:pt x="4067" y="15569"/>
                    <a:pt x="4437" y="16350"/>
                  </a:cubicBezTo>
                  <a:cubicBezTo>
                    <a:pt x="5259" y="18281"/>
                    <a:pt x="6162" y="20047"/>
                    <a:pt x="7148" y="21238"/>
                  </a:cubicBezTo>
                  <a:cubicBezTo>
                    <a:pt x="7313" y="21485"/>
                    <a:pt x="7518" y="21690"/>
                    <a:pt x="7723" y="21896"/>
                  </a:cubicBezTo>
                  <a:cubicBezTo>
                    <a:pt x="7929" y="22101"/>
                    <a:pt x="8134" y="22265"/>
                    <a:pt x="8340" y="22389"/>
                  </a:cubicBezTo>
                  <a:lnTo>
                    <a:pt x="11749" y="23744"/>
                  </a:lnTo>
                  <a:lnTo>
                    <a:pt x="11873" y="23785"/>
                  </a:lnTo>
                  <a:lnTo>
                    <a:pt x="11873" y="24073"/>
                  </a:lnTo>
                  <a:cubicBezTo>
                    <a:pt x="11831" y="25634"/>
                    <a:pt x="11667" y="34055"/>
                    <a:pt x="11544" y="43997"/>
                  </a:cubicBezTo>
                  <a:lnTo>
                    <a:pt x="11544" y="45681"/>
                  </a:lnTo>
                  <a:lnTo>
                    <a:pt x="11544" y="46708"/>
                  </a:lnTo>
                  <a:lnTo>
                    <a:pt x="43299" y="46708"/>
                  </a:lnTo>
                  <a:cubicBezTo>
                    <a:pt x="43381" y="38369"/>
                    <a:pt x="43504" y="31714"/>
                    <a:pt x="43504" y="31714"/>
                  </a:cubicBezTo>
                  <a:cubicBezTo>
                    <a:pt x="46380" y="24114"/>
                    <a:pt x="44737" y="12858"/>
                    <a:pt x="43463" y="6901"/>
                  </a:cubicBezTo>
                  <a:lnTo>
                    <a:pt x="43463" y="6778"/>
                  </a:lnTo>
                  <a:cubicBezTo>
                    <a:pt x="43299" y="6039"/>
                    <a:pt x="43134" y="5299"/>
                    <a:pt x="42970" y="4724"/>
                  </a:cubicBezTo>
                  <a:cubicBezTo>
                    <a:pt x="42888" y="4313"/>
                    <a:pt x="42765" y="3985"/>
                    <a:pt x="42724" y="3697"/>
                  </a:cubicBezTo>
                  <a:cubicBezTo>
                    <a:pt x="42683" y="3574"/>
                    <a:pt x="42683" y="3410"/>
                    <a:pt x="42641" y="3286"/>
                  </a:cubicBezTo>
                  <a:cubicBezTo>
                    <a:pt x="42559" y="2999"/>
                    <a:pt x="42518" y="2835"/>
                    <a:pt x="42518" y="2835"/>
                  </a:cubicBezTo>
                  <a:lnTo>
                    <a:pt x="32207" y="2177"/>
                  </a:lnTo>
                  <a:lnTo>
                    <a:pt x="29537" y="1972"/>
                  </a:lnTo>
                  <a:lnTo>
                    <a:pt x="29496" y="1972"/>
                  </a:lnTo>
                  <a:lnTo>
                    <a:pt x="27729" y="1849"/>
                  </a:lnTo>
                  <a:lnTo>
                    <a:pt x="20705" y="1397"/>
                  </a:lnTo>
                  <a:lnTo>
                    <a:pt x="15241" y="1027"/>
                  </a:lnTo>
                  <a:lnTo>
                    <a:pt x="8545" y="575"/>
                  </a:lnTo>
                  <a:lnTo>
                    <a:pt x="4683" y="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5360729" y="2925158"/>
              <a:ext cx="108449" cy="47062"/>
            </a:xfrm>
            <a:custGeom>
              <a:rect b="b" l="l" r="r" t="t"/>
              <a:pathLst>
                <a:path extrusionOk="0" h="4419" w="10183">
                  <a:moveTo>
                    <a:pt x="321" y="0"/>
                  </a:moveTo>
                  <a:cubicBezTo>
                    <a:pt x="125" y="0"/>
                    <a:pt x="1" y="203"/>
                    <a:pt x="213" y="345"/>
                  </a:cubicBezTo>
                  <a:cubicBezTo>
                    <a:pt x="3418" y="1783"/>
                    <a:pt x="6745" y="3056"/>
                    <a:pt x="9990" y="4412"/>
                  </a:cubicBezTo>
                  <a:cubicBezTo>
                    <a:pt x="10004" y="4417"/>
                    <a:pt x="10017" y="4419"/>
                    <a:pt x="10029" y="4419"/>
                  </a:cubicBezTo>
                  <a:cubicBezTo>
                    <a:pt x="10129" y="4419"/>
                    <a:pt x="10182" y="4284"/>
                    <a:pt x="10073" y="4248"/>
                  </a:cubicBezTo>
                  <a:cubicBezTo>
                    <a:pt x="6992" y="2687"/>
                    <a:pt x="3828" y="1167"/>
                    <a:pt x="419" y="16"/>
                  </a:cubicBezTo>
                  <a:cubicBezTo>
                    <a:pt x="385" y="5"/>
                    <a:pt x="352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5357747" y="2736110"/>
              <a:ext cx="79630" cy="187067"/>
            </a:xfrm>
            <a:custGeom>
              <a:rect b="b" l="l" r="r" t="t"/>
              <a:pathLst>
                <a:path extrusionOk="0" h="17565" w="7477">
                  <a:moveTo>
                    <a:pt x="925" y="0"/>
                  </a:moveTo>
                  <a:cubicBezTo>
                    <a:pt x="873" y="0"/>
                    <a:pt x="822" y="21"/>
                    <a:pt x="822" y="62"/>
                  </a:cubicBezTo>
                  <a:cubicBezTo>
                    <a:pt x="206" y="3759"/>
                    <a:pt x="0" y="7703"/>
                    <a:pt x="658" y="11441"/>
                  </a:cubicBezTo>
                  <a:cubicBezTo>
                    <a:pt x="901" y="12780"/>
                    <a:pt x="2226" y="17564"/>
                    <a:pt x="4831" y="17564"/>
                  </a:cubicBezTo>
                  <a:cubicBezTo>
                    <a:pt x="4864" y="17564"/>
                    <a:pt x="4897" y="17564"/>
                    <a:pt x="4930" y="17562"/>
                  </a:cubicBezTo>
                  <a:cubicBezTo>
                    <a:pt x="7477" y="17480"/>
                    <a:pt x="6450" y="14481"/>
                    <a:pt x="6204" y="12591"/>
                  </a:cubicBezTo>
                  <a:cubicBezTo>
                    <a:pt x="5669" y="8607"/>
                    <a:pt x="5834" y="4581"/>
                    <a:pt x="6080" y="596"/>
                  </a:cubicBezTo>
                  <a:cubicBezTo>
                    <a:pt x="6080" y="551"/>
                    <a:pt x="6018" y="518"/>
                    <a:pt x="5963" y="518"/>
                  </a:cubicBezTo>
                  <a:cubicBezTo>
                    <a:pt x="5917" y="518"/>
                    <a:pt x="5875" y="540"/>
                    <a:pt x="5875" y="596"/>
                  </a:cubicBezTo>
                  <a:cubicBezTo>
                    <a:pt x="5218" y="3389"/>
                    <a:pt x="5053" y="6265"/>
                    <a:pt x="5177" y="9223"/>
                  </a:cubicBezTo>
                  <a:cubicBezTo>
                    <a:pt x="5218" y="10784"/>
                    <a:pt x="5423" y="12345"/>
                    <a:pt x="5628" y="13865"/>
                  </a:cubicBezTo>
                  <a:cubicBezTo>
                    <a:pt x="5752" y="14604"/>
                    <a:pt x="6039" y="15467"/>
                    <a:pt x="5875" y="16124"/>
                  </a:cubicBezTo>
                  <a:cubicBezTo>
                    <a:pt x="5752" y="16699"/>
                    <a:pt x="5464" y="17069"/>
                    <a:pt x="4971" y="17110"/>
                  </a:cubicBezTo>
                  <a:cubicBezTo>
                    <a:pt x="4906" y="17117"/>
                    <a:pt x="4842" y="17121"/>
                    <a:pt x="4779" y="17121"/>
                  </a:cubicBezTo>
                  <a:cubicBezTo>
                    <a:pt x="1933" y="17121"/>
                    <a:pt x="1068" y="10015"/>
                    <a:pt x="1027" y="8689"/>
                  </a:cubicBezTo>
                  <a:cubicBezTo>
                    <a:pt x="863" y="5813"/>
                    <a:pt x="822" y="3102"/>
                    <a:pt x="1027" y="62"/>
                  </a:cubicBezTo>
                  <a:cubicBezTo>
                    <a:pt x="1027" y="21"/>
                    <a:pt x="976" y="0"/>
                    <a:pt x="9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576498" y="2747377"/>
              <a:ext cx="114189" cy="137779"/>
            </a:xfrm>
            <a:custGeom>
              <a:rect b="b" l="l" r="r" t="t"/>
              <a:pathLst>
                <a:path extrusionOk="0" h="12937" w="10722">
                  <a:moveTo>
                    <a:pt x="247" y="0"/>
                  </a:moveTo>
                  <a:cubicBezTo>
                    <a:pt x="226" y="0"/>
                    <a:pt x="206" y="10"/>
                    <a:pt x="206" y="31"/>
                  </a:cubicBezTo>
                  <a:cubicBezTo>
                    <a:pt x="0" y="1797"/>
                    <a:pt x="83" y="3728"/>
                    <a:pt x="452" y="5412"/>
                  </a:cubicBezTo>
                  <a:cubicBezTo>
                    <a:pt x="740" y="6932"/>
                    <a:pt x="1315" y="8370"/>
                    <a:pt x="2260" y="9520"/>
                  </a:cubicBezTo>
                  <a:cubicBezTo>
                    <a:pt x="4232" y="12150"/>
                    <a:pt x="7518" y="12766"/>
                    <a:pt x="10681" y="12930"/>
                  </a:cubicBezTo>
                  <a:cubicBezTo>
                    <a:pt x="10686" y="12935"/>
                    <a:pt x="10690" y="12937"/>
                    <a:pt x="10693" y="12937"/>
                  </a:cubicBezTo>
                  <a:cubicBezTo>
                    <a:pt x="10722" y="12937"/>
                    <a:pt x="10718" y="12807"/>
                    <a:pt x="10681" y="12807"/>
                  </a:cubicBezTo>
                  <a:cubicBezTo>
                    <a:pt x="7724" y="12273"/>
                    <a:pt x="4601" y="11657"/>
                    <a:pt x="2753" y="9027"/>
                  </a:cubicBezTo>
                  <a:cubicBezTo>
                    <a:pt x="1890" y="7836"/>
                    <a:pt x="1356" y="6398"/>
                    <a:pt x="1069" y="4960"/>
                  </a:cubicBezTo>
                  <a:cubicBezTo>
                    <a:pt x="699" y="3317"/>
                    <a:pt x="658" y="1674"/>
                    <a:pt x="288" y="31"/>
                  </a:cubicBezTo>
                  <a:cubicBezTo>
                    <a:pt x="288" y="10"/>
                    <a:pt x="267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5695938" y="2743437"/>
              <a:ext cx="38074" cy="447470"/>
            </a:xfrm>
            <a:custGeom>
              <a:rect b="b" l="l" r="r" t="t"/>
              <a:pathLst>
                <a:path extrusionOk="0" h="42016" w="3575">
                  <a:moveTo>
                    <a:pt x="1684" y="1"/>
                  </a:moveTo>
                  <a:cubicBezTo>
                    <a:pt x="1617" y="1"/>
                    <a:pt x="1536" y="55"/>
                    <a:pt x="1561" y="154"/>
                  </a:cubicBezTo>
                  <a:cubicBezTo>
                    <a:pt x="1602" y="319"/>
                    <a:pt x="1602" y="524"/>
                    <a:pt x="1644" y="730"/>
                  </a:cubicBezTo>
                  <a:cubicBezTo>
                    <a:pt x="1726" y="1058"/>
                    <a:pt x="1808" y="1428"/>
                    <a:pt x="1849" y="1798"/>
                  </a:cubicBezTo>
                  <a:cubicBezTo>
                    <a:pt x="2013" y="2660"/>
                    <a:pt x="2178" y="3523"/>
                    <a:pt x="2342" y="4468"/>
                  </a:cubicBezTo>
                  <a:cubicBezTo>
                    <a:pt x="2671" y="6809"/>
                    <a:pt x="2958" y="9151"/>
                    <a:pt x="3040" y="11493"/>
                  </a:cubicBezTo>
                  <a:cubicBezTo>
                    <a:pt x="3205" y="15354"/>
                    <a:pt x="3163" y="19298"/>
                    <a:pt x="1972" y="22995"/>
                  </a:cubicBezTo>
                  <a:cubicBezTo>
                    <a:pt x="1397" y="24761"/>
                    <a:pt x="822" y="26446"/>
                    <a:pt x="534" y="28253"/>
                  </a:cubicBezTo>
                  <a:cubicBezTo>
                    <a:pt x="206" y="30020"/>
                    <a:pt x="165" y="31868"/>
                    <a:pt x="124" y="33676"/>
                  </a:cubicBezTo>
                  <a:cubicBezTo>
                    <a:pt x="82" y="36469"/>
                    <a:pt x="0" y="39222"/>
                    <a:pt x="0" y="42015"/>
                  </a:cubicBezTo>
                  <a:lnTo>
                    <a:pt x="534" y="42015"/>
                  </a:lnTo>
                  <a:cubicBezTo>
                    <a:pt x="534" y="40084"/>
                    <a:pt x="575" y="38154"/>
                    <a:pt x="575" y="36264"/>
                  </a:cubicBezTo>
                  <a:cubicBezTo>
                    <a:pt x="617" y="32402"/>
                    <a:pt x="617" y="28541"/>
                    <a:pt x="1808" y="24844"/>
                  </a:cubicBezTo>
                  <a:cubicBezTo>
                    <a:pt x="2424" y="22831"/>
                    <a:pt x="2999" y="20900"/>
                    <a:pt x="3246" y="18846"/>
                  </a:cubicBezTo>
                  <a:cubicBezTo>
                    <a:pt x="3492" y="16751"/>
                    <a:pt x="3574" y="14574"/>
                    <a:pt x="3492" y="12478"/>
                  </a:cubicBezTo>
                  <a:cubicBezTo>
                    <a:pt x="3369" y="9685"/>
                    <a:pt x="3081" y="6974"/>
                    <a:pt x="2629" y="4303"/>
                  </a:cubicBezTo>
                  <a:lnTo>
                    <a:pt x="2178" y="1839"/>
                  </a:lnTo>
                  <a:lnTo>
                    <a:pt x="1849" y="606"/>
                  </a:lnTo>
                  <a:cubicBezTo>
                    <a:pt x="1849" y="401"/>
                    <a:pt x="1808" y="237"/>
                    <a:pt x="1767" y="72"/>
                  </a:cubicBezTo>
                  <a:cubicBezTo>
                    <a:pt x="1767" y="24"/>
                    <a:pt x="1728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4821498" y="2189605"/>
              <a:ext cx="642866" cy="372548"/>
            </a:xfrm>
            <a:custGeom>
              <a:rect b="b" l="l" r="r" t="t"/>
              <a:pathLst>
                <a:path extrusionOk="0" h="34981" w="60363">
                  <a:moveTo>
                    <a:pt x="56412" y="0"/>
                  </a:moveTo>
                  <a:cubicBezTo>
                    <a:pt x="55404" y="0"/>
                    <a:pt x="54197" y="337"/>
                    <a:pt x="52858" y="1136"/>
                  </a:cubicBezTo>
                  <a:cubicBezTo>
                    <a:pt x="44724" y="6148"/>
                    <a:pt x="31661" y="16418"/>
                    <a:pt x="29853" y="16828"/>
                  </a:cubicBezTo>
                  <a:cubicBezTo>
                    <a:pt x="29803" y="16840"/>
                    <a:pt x="29741" y="16846"/>
                    <a:pt x="29670" y="16846"/>
                  </a:cubicBezTo>
                  <a:cubicBezTo>
                    <a:pt x="27189" y="16846"/>
                    <a:pt x="12525" y="10125"/>
                    <a:pt x="9930" y="9886"/>
                  </a:cubicBezTo>
                  <a:cubicBezTo>
                    <a:pt x="9914" y="9885"/>
                    <a:pt x="9898" y="9884"/>
                    <a:pt x="9882" y="9884"/>
                  </a:cubicBezTo>
                  <a:cubicBezTo>
                    <a:pt x="7370" y="9884"/>
                    <a:pt x="1" y="25750"/>
                    <a:pt x="1960" y="26934"/>
                  </a:cubicBezTo>
                  <a:cubicBezTo>
                    <a:pt x="6172" y="29469"/>
                    <a:pt x="22605" y="34981"/>
                    <a:pt x="30694" y="34981"/>
                  </a:cubicBezTo>
                  <a:cubicBezTo>
                    <a:pt x="31915" y="34981"/>
                    <a:pt x="32945" y="34855"/>
                    <a:pt x="33715" y="34575"/>
                  </a:cubicBezTo>
                  <a:cubicBezTo>
                    <a:pt x="42383" y="31453"/>
                    <a:pt x="55693" y="10543"/>
                    <a:pt x="59020" y="4751"/>
                  </a:cubicBezTo>
                  <a:cubicBezTo>
                    <a:pt x="60363" y="2365"/>
                    <a:pt x="59084" y="0"/>
                    <a:pt x="56412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4617050" y="2195676"/>
              <a:ext cx="378458" cy="308786"/>
            </a:xfrm>
            <a:custGeom>
              <a:rect b="b" l="l" r="r" t="t"/>
              <a:pathLst>
                <a:path extrusionOk="0" h="28994" w="35536">
                  <a:moveTo>
                    <a:pt x="11430" y="1"/>
                  </a:moveTo>
                  <a:cubicBezTo>
                    <a:pt x="11243" y="1"/>
                    <a:pt x="11062" y="37"/>
                    <a:pt x="10887" y="114"/>
                  </a:cubicBezTo>
                  <a:cubicBezTo>
                    <a:pt x="9080" y="1018"/>
                    <a:pt x="10887" y="4017"/>
                    <a:pt x="10887" y="4017"/>
                  </a:cubicBezTo>
                  <a:cubicBezTo>
                    <a:pt x="10887" y="4017"/>
                    <a:pt x="9224" y="2043"/>
                    <a:pt x="7719" y="2043"/>
                  </a:cubicBezTo>
                  <a:cubicBezTo>
                    <a:pt x="7407" y="2043"/>
                    <a:pt x="7102" y="2128"/>
                    <a:pt x="6820" y="2332"/>
                  </a:cubicBezTo>
                  <a:cubicBezTo>
                    <a:pt x="5013" y="3606"/>
                    <a:pt x="7477" y="7015"/>
                    <a:pt x="7477" y="7015"/>
                  </a:cubicBezTo>
                  <a:cubicBezTo>
                    <a:pt x="7477" y="7015"/>
                    <a:pt x="5854" y="5852"/>
                    <a:pt x="4524" y="5852"/>
                  </a:cubicBezTo>
                  <a:cubicBezTo>
                    <a:pt x="4122" y="5852"/>
                    <a:pt x="3747" y="5958"/>
                    <a:pt x="3452" y="6235"/>
                  </a:cubicBezTo>
                  <a:cubicBezTo>
                    <a:pt x="1849" y="7714"/>
                    <a:pt x="4273" y="10713"/>
                    <a:pt x="4273" y="10713"/>
                  </a:cubicBezTo>
                  <a:cubicBezTo>
                    <a:pt x="4273" y="10713"/>
                    <a:pt x="3558" y="10153"/>
                    <a:pt x="2729" y="10153"/>
                  </a:cubicBezTo>
                  <a:cubicBezTo>
                    <a:pt x="2212" y="10153"/>
                    <a:pt x="1650" y="10371"/>
                    <a:pt x="1192" y="11082"/>
                  </a:cubicBezTo>
                  <a:cubicBezTo>
                    <a:pt x="1" y="12849"/>
                    <a:pt x="5999" y="18477"/>
                    <a:pt x="8217" y="20202"/>
                  </a:cubicBezTo>
                  <a:cubicBezTo>
                    <a:pt x="10435" y="21969"/>
                    <a:pt x="23047" y="28131"/>
                    <a:pt x="27032" y="28993"/>
                  </a:cubicBezTo>
                  <a:lnTo>
                    <a:pt x="35535" y="11616"/>
                  </a:lnTo>
                  <a:cubicBezTo>
                    <a:pt x="35535" y="11616"/>
                    <a:pt x="19267" y="6605"/>
                    <a:pt x="18692" y="6194"/>
                  </a:cubicBezTo>
                  <a:cubicBezTo>
                    <a:pt x="16316" y="4534"/>
                    <a:pt x="13524" y="1"/>
                    <a:pt x="11430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4731122" y="2234889"/>
              <a:ext cx="87192" cy="79257"/>
            </a:xfrm>
            <a:custGeom>
              <a:rect b="b" l="l" r="r" t="t"/>
              <a:pathLst>
                <a:path extrusionOk="0" h="7442" w="8187">
                  <a:moveTo>
                    <a:pt x="149" y="1"/>
                  </a:moveTo>
                  <a:cubicBezTo>
                    <a:pt x="64" y="1"/>
                    <a:pt x="1" y="81"/>
                    <a:pt x="53" y="211"/>
                  </a:cubicBezTo>
                  <a:cubicBezTo>
                    <a:pt x="2477" y="4155"/>
                    <a:pt x="4079" y="5798"/>
                    <a:pt x="8105" y="7441"/>
                  </a:cubicBezTo>
                  <a:cubicBezTo>
                    <a:pt x="8187" y="7441"/>
                    <a:pt x="8187" y="7318"/>
                    <a:pt x="8146" y="7277"/>
                  </a:cubicBezTo>
                  <a:cubicBezTo>
                    <a:pt x="4243" y="5264"/>
                    <a:pt x="3011" y="3785"/>
                    <a:pt x="299" y="88"/>
                  </a:cubicBezTo>
                  <a:cubicBezTo>
                    <a:pt x="254" y="28"/>
                    <a:pt x="198" y="1"/>
                    <a:pt x="1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4695764" y="2268511"/>
              <a:ext cx="93081" cy="82942"/>
            </a:xfrm>
            <a:custGeom>
              <a:rect b="b" l="l" r="r" t="t"/>
              <a:pathLst>
                <a:path extrusionOk="0" h="7788" w="8740">
                  <a:moveTo>
                    <a:pt x="45" y="0"/>
                  </a:moveTo>
                  <a:cubicBezTo>
                    <a:pt x="5" y="0"/>
                    <a:pt x="0" y="64"/>
                    <a:pt x="45" y="176"/>
                  </a:cubicBezTo>
                  <a:cubicBezTo>
                    <a:pt x="2264" y="4325"/>
                    <a:pt x="4564" y="5722"/>
                    <a:pt x="8631" y="7776"/>
                  </a:cubicBezTo>
                  <a:cubicBezTo>
                    <a:pt x="8639" y="7784"/>
                    <a:pt x="8648" y="7787"/>
                    <a:pt x="8657" y="7787"/>
                  </a:cubicBezTo>
                  <a:cubicBezTo>
                    <a:pt x="8697" y="7787"/>
                    <a:pt x="8739" y="7720"/>
                    <a:pt x="8672" y="7653"/>
                  </a:cubicBezTo>
                  <a:cubicBezTo>
                    <a:pt x="4728" y="5270"/>
                    <a:pt x="2921" y="3915"/>
                    <a:pt x="210" y="135"/>
                  </a:cubicBezTo>
                  <a:cubicBezTo>
                    <a:pt x="136" y="43"/>
                    <a:pt x="78" y="0"/>
                    <a:pt x="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4662920" y="2309396"/>
              <a:ext cx="98268" cy="78054"/>
            </a:xfrm>
            <a:custGeom>
              <a:rect b="b" l="l" r="r" t="t"/>
              <a:pathLst>
                <a:path extrusionOk="0" h="7329" w="9227">
                  <a:moveTo>
                    <a:pt x="47" y="0"/>
                  </a:moveTo>
                  <a:cubicBezTo>
                    <a:pt x="0" y="0"/>
                    <a:pt x="14" y="90"/>
                    <a:pt x="89" y="240"/>
                  </a:cubicBezTo>
                  <a:cubicBezTo>
                    <a:pt x="2308" y="3773"/>
                    <a:pt x="4690" y="5827"/>
                    <a:pt x="9086" y="7306"/>
                  </a:cubicBezTo>
                  <a:cubicBezTo>
                    <a:pt x="9110" y="7322"/>
                    <a:pt x="9131" y="7328"/>
                    <a:pt x="9148" y="7328"/>
                  </a:cubicBezTo>
                  <a:cubicBezTo>
                    <a:pt x="9219" y="7328"/>
                    <a:pt x="9226" y="7216"/>
                    <a:pt x="9127" y="7183"/>
                  </a:cubicBezTo>
                  <a:cubicBezTo>
                    <a:pt x="4978" y="5252"/>
                    <a:pt x="3088" y="3609"/>
                    <a:pt x="213" y="117"/>
                  </a:cubicBezTo>
                  <a:cubicBezTo>
                    <a:pt x="133" y="37"/>
                    <a:pt x="78" y="0"/>
                    <a:pt x="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4809996" y="2198785"/>
              <a:ext cx="186822" cy="225748"/>
            </a:xfrm>
            <a:custGeom>
              <a:rect b="b" l="l" r="r" t="t"/>
              <a:pathLst>
                <a:path extrusionOk="0" h="21197" w="17542">
                  <a:moveTo>
                    <a:pt x="2650" y="0"/>
                  </a:moveTo>
                  <a:cubicBezTo>
                    <a:pt x="2556" y="0"/>
                    <a:pt x="2467" y="9"/>
                    <a:pt x="2383" y="27"/>
                  </a:cubicBezTo>
                  <a:cubicBezTo>
                    <a:pt x="0" y="561"/>
                    <a:pt x="2753" y="6559"/>
                    <a:pt x="6162" y="9476"/>
                  </a:cubicBezTo>
                  <a:cubicBezTo>
                    <a:pt x="6162" y="9476"/>
                    <a:pt x="3245" y="16336"/>
                    <a:pt x="6450" y="19253"/>
                  </a:cubicBezTo>
                  <a:cubicBezTo>
                    <a:pt x="7042" y="19808"/>
                    <a:pt x="10800" y="21196"/>
                    <a:pt x="12291" y="21196"/>
                  </a:cubicBezTo>
                  <a:cubicBezTo>
                    <a:pt x="12455" y="21196"/>
                    <a:pt x="12592" y="21179"/>
                    <a:pt x="12694" y="21143"/>
                  </a:cubicBezTo>
                  <a:lnTo>
                    <a:pt x="17541" y="11283"/>
                  </a:lnTo>
                  <a:cubicBezTo>
                    <a:pt x="17541" y="11283"/>
                    <a:pt x="13269" y="8120"/>
                    <a:pt x="11297" y="6518"/>
                  </a:cubicBezTo>
                  <a:cubicBezTo>
                    <a:pt x="9444" y="4981"/>
                    <a:pt x="4868" y="0"/>
                    <a:pt x="2650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4853310" y="2298608"/>
              <a:ext cx="26252" cy="99833"/>
            </a:xfrm>
            <a:custGeom>
              <a:rect b="b" l="l" r="r" t="t"/>
              <a:pathLst>
                <a:path extrusionOk="0" h="9374" w="2465">
                  <a:moveTo>
                    <a:pt x="2254" y="0"/>
                  </a:moveTo>
                  <a:cubicBezTo>
                    <a:pt x="2116" y="0"/>
                    <a:pt x="1910" y="144"/>
                    <a:pt x="1808" y="390"/>
                  </a:cubicBezTo>
                  <a:cubicBezTo>
                    <a:pt x="575" y="2650"/>
                    <a:pt x="0" y="7004"/>
                    <a:pt x="2013" y="9346"/>
                  </a:cubicBezTo>
                  <a:cubicBezTo>
                    <a:pt x="2023" y="9366"/>
                    <a:pt x="2038" y="9373"/>
                    <a:pt x="2053" y="9373"/>
                  </a:cubicBezTo>
                  <a:cubicBezTo>
                    <a:pt x="2101" y="9373"/>
                    <a:pt x="2158" y="9295"/>
                    <a:pt x="2095" y="9264"/>
                  </a:cubicBezTo>
                  <a:cubicBezTo>
                    <a:pt x="534" y="6840"/>
                    <a:pt x="1068" y="3102"/>
                    <a:pt x="2301" y="472"/>
                  </a:cubicBezTo>
                  <a:cubicBezTo>
                    <a:pt x="2465" y="144"/>
                    <a:pt x="2393" y="0"/>
                    <a:pt x="22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4905367" y="2186091"/>
              <a:ext cx="568465" cy="386020"/>
            </a:xfrm>
            <a:custGeom>
              <a:rect b="b" l="l" r="r" t="t"/>
              <a:pathLst>
                <a:path extrusionOk="0" h="36246" w="53377">
                  <a:moveTo>
                    <a:pt x="49436" y="1"/>
                  </a:moveTo>
                  <a:cubicBezTo>
                    <a:pt x="47565" y="1"/>
                    <a:pt x="45238" y="930"/>
                    <a:pt x="44449" y="1425"/>
                  </a:cubicBezTo>
                  <a:cubicBezTo>
                    <a:pt x="42724" y="2575"/>
                    <a:pt x="22389" y="16378"/>
                    <a:pt x="21609" y="16501"/>
                  </a:cubicBezTo>
                  <a:cubicBezTo>
                    <a:pt x="21598" y="16502"/>
                    <a:pt x="21587" y="16503"/>
                    <a:pt x="21575" y="16503"/>
                  </a:cubicBezTo>
                  <a:cubicBezTo>
                    <a:pt x="20678" y="16503"/>
                    <a:pt x="15044" y="13492"/>
                    <a:pt x="12530" y="12681"/>
                  </a:cubicBezTo>
                  <a:cubicBezTo>
                    <a:pt x="11478" y="12352"/>
                    <a:pt x="10637" y="12253"/>
                    <a:pt x="10006" y="12253"/>
                  </a:cubicBezTo>
                  <a:cubicBezTo>
                    <a:pt x="9060" y="12253"/>
                    <a:pt x="8586" y="12475"/>
                    <a:pt x="8586" y="12475"/>
                  </a:cubicBezTo>
                  <a:lnTo>
                    <a:pt x="1" y="29893"/>
                  </a:lnTo>
                  <a:cubicBezTo>
                    <a:pt x="1" y="29893"/>
                    <a:pt x="247" y="33180"/>
                    <a:pt x="3739" y="34083"/>
                  </a:cubicBezTo>
                  <a:cubicBezTo>
                    <a:pt x="6175" y="34735"/>
                    <a:pt x="13767" y="36246"/>
                    <a:pt x="19930" y="36246"/>
                  </a:cubicBezTo>
                  <a:cubicBezTo>
                    <a:pt x="22705" y="36246"/>
                    <a:pt x="25191" y="35940"/>
                    <a:pt x="26785" y="35110"/>
                  </a:cubicBezTo>
                  <a:cubicBezTo>
                    <a:pt x="31920" y="32440"/>
                    <a:pt x="45230" y="16789"/>
                    <a:pt x="50488" y="6888"/>
                  </a:cubicBezTo>
                  <a:cubicBezTo>
                    <a:pt x="53376" y="1430"/>
                    <a:pt x="51757" y="1"/>
                    <a:pt x="4943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5106620" y="2241513"/>
              <a:ext cx="345198" cy="330906"/>
            </a:xfrm>
            <a:custGeom>
              <a:rect b="b" l="l" r="r" t="t"/>
              <a:pathLst>
                <a:path extrusionOk="0" h="31071" w="32413">
                  <a:moveTo>
                    <a:pt x="32413" y="0"/>
                  </a:moveTo>
                  <a:lnTo>
                    <a:pt x="0" y="31057"/>
                  </a:lnTo>
                  <a:cubicBezTo>
                    <a:pt x="338" y="31065"/>
                    <a:pt x="673" y="31070"/>
                    <a:pt x="1005" y="31070"/>
                  </a:cubicBezTo>
                  <a:cubicBezTo>
                    <a:pt x="3781" y="31070"/>
                    <a:pt x="6310" y="30751"/>
                    <a:pt x="7888" y="29906"/>
                  </a:cubicBezTo>
                  <a:cubicBezTo>
                    <a:pt x="13023" y="27236"/>
                    <a:pt x="26333" y="11544"/>
                    <a:pt x="31591" y="1684"/>
                  </a:cubicBezTo>
                  <a:cubicBezTo>
                    <a:pt x="31879" y="1068"/>
                    <a:pt x="32207" y="493"/>
                    <a:pt x="324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5271120" y="2174833"/>
              <a:ext cx="505332" cy="594749"/>
            </a:xfrm>
            <a:custGeom>
              <a:rect b="b" l="l" r="r" t="t"/>
              <a:pathLst>
                <a:path extrusionOk="0" h="55845" w="47449">
                  <a:moveTo>
                    <a:pt x="17765" y="1"/>
                  </a:moveTo>
                  <a:cubicBezTo>
                    <a:pt x="14847" y="1"/>
                    <a:pt x="12370" y="1517"/>
                    <a:pt x="11298" y="3468"/>
                  </a:cubicBezTo>
                  <a:cubicBezTo>
                    <a:pt x="5957" y="13080"/>
                    <a:pt x="1" y="50463"/>
                    <a:pt x="124" y="50669"/>
                  </a:cubicBezTo>
                  <a:cubicBezTo>
                    <a:pt x="124" y="50669"/>
                    <a:pt x="47367" y="55791"/>
                    <a:pt x="47448" y="55845"/>
                  </a:cubicBezTo>
                  <a:lnTo>
                    <a:pt x="47448" y="55845"/>
                  </a:lnTo>
                  <a:cubicBezTo>
                    <a:pt x="47414" y="55736"/>
                    <a:pt x="38015" y="14373"/>
                    <a:pt x="24073" y="2482"/>
                  </a:cubicBezTo>
                  <a:cubicBezTo>
                    <a:pt x="21970" y="712"/>
                    <a:pt x="19764" y="1"/>
                    <a:pt x="17765" y="1"/>
                  </a:cubicBezTo>
                  <a:close/>
                  <a:moveTo>
                    <a:pt x="47448" y="55845"/>
                  </a:moveTo>
                  <a:cubicBezTo>
                    <a:pt x="47448" y="55845"/>
                    <a:pt x="47448" y="55845"/>
                    <a:pt x="47448" y="55845"/>
                  </a:cubicBezTo>
                  <a:cubicBezTo>
                    <a:pt x="47448" y="55845"/>
                    <a:pt x="47448" y="55845"/>
                    <a:pt x="47448" y="55845"/>
                  </a:cubicBezTo>
                  <a:cubicBezTo>
                    <a:pt x="47448" y="55845"/>
                    <a:pt x="47448" y="55845"/>
                    <a:pt x="47448" y="55845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5470488" y="2205442"/>
              <a:ext cx="459526" cy="622056"/>
            </a:xfrm>
            <a:custGeom>
              <a:rect b="b" l="l" r="r" t="t"/>
              <a:pathLst>
                <a:path extrusionOk="0" h="58409" w="43148">
                  <a:moveTo>
                    <a:pt x="4562" y="1"/>
                  </a:moveTo>
                  <a:cubicBezTo>
                    <a:pt x="2098" y="1"/>
                    <a:pt x="586" y="1986"/>
                    <a:pt x="4121" y="8193"/>
                  </a:cubicBezTo>
                  <a:cubicBezTo>
                    <a:pt x="10776" y="19737"/>
                    <a:pt x="18581" y="29350"/>
                    <a:pt x="18581" y="30171"/>
                  </a:cubicBezTo>
                  <a:cubicBezTo>
                    <a:pt x="18581" y="32184"/>
                    <a:pt x="4203" y="37566"/>
                    <a:pt x="2190" y="38757"/>
                  </a:cubicBezTo>
                  <a:cubicBezTo>
                    <a:pt x="0" y="40111"/>
                    <a:pt x="7112" y="58409"/>
                    <a:pt x="9533" y="58409"/>
                  </a:cubicBezTo>
                  <a:cubicBezTo>
                    <a:pt x="9610" y="58409"/>
                    <a:pt x="9682" y="58390"/>
                    <a:pt x="9749" y="58352"/>
                  </a:cubicBezTo>
                  <a:cubicBezTo>
                    <a:pt x="14761" y="55436"/>
                    <a:pt x="41586" y="43153"/>
                    <a:pt x="42613" y="32184"/>
                  </a:cubicBezTo>
                  <a:cubicBezTo>
                    <a:pt x="43147" y="26228"/>
                    <a:pt x="20224" y="7002"/>
                    <a:pt x="7942" y="922"/>
                  </a:cubicBezTo>
                  <a:cubicBezTo>
                    <a:pt x="6855" y="367"/>
                    <a:pt x="5621" y="1"/>
                    <a:pt x="4562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5268116" y="2596329"/>
              <a:ext cx="347328" cy="338713"/>
            </a:xfrm>
            <a:custGeom>
              <a:rect b="b" l="l" r="r" t="t"/>
              <a:pathLst>
                <a:path extrusionOk="0" h="31804" w="32613">
                  <a:moveTo>
                    <a:pt x="25547" y="0"/>
                  </a:moveTo>
                  <a:cubicBezTo>
                    <a:pt x="25547" y="0"/>
                    <a:pt x="23411" y="1191"/>
                    <a:pt x="17577" y="2465"/>
                  </a:cubicBezTo>
                  <a:cubicBezTo>
                    <a:pt x="13017" y="3451"/>
                    <a:pt x="2994" y="8915"/>
                    <a:pt x="570" y="21814"/>
                  </a:cubicBezTo>
                  <a:cubicBezTo>
                    <a:pt x="0" y="24922"/>
                    <a:pt x="1015" y="27198"/>
                    <a:pt x="2306" y="27198"/>
                  </a:cubicBezTo>
                  <a:cubicBezTo>
                    <a:pt x="3062" y="27198"/>
                    <a:pt x="3913" y="26417"/>
                    <a:pt x="4596" y="24566"/>
                  </a:cubicBezTo>
                  <a:cubicBezTo>
                    <a:pt x="5828" y="21362"/>
                    <a:pt x="6445" y="18938"/>
                    <a:pt x="7102" y="17829"/>
                  </a:cubicBezTo>
                  <a:lnTo>
                    <a:pt x="7102" y="17829"/>
                  </a:lnTo>
                  <a:cubicBezTo>
                    <a:pt x="5911" y="22759"/>
                    <a:pt x="5294" y="29372"/>
                    <a:pt x="8252" y="30235"/>
                  </a:cubicBezTo>
                  <a:cubicBezTo>
                    <a:pt x="8515" y="30320"/>
                    <a:pt x="8761" y="30358"/>
                    <a:pt x="8991" y="30358"/>
                  </a:cubicBezTo>
                  <a:cubicBezTo>
                    <a:pt x="10992" y="30358"/>
                    <a:pt x="11785" y="27483"/>
                    <a:pt x="11785" y="27483"/>
                  </a:cubicBezTo>
                  <a:cubicBezTo>
                    <a:pt x="11785" y="27483"/>
                    <a:pt x="11949" y="31591"/>
                    <a:pt x="14414" y="31796"/>
                  </a:cubicBezTo>
                  <a:cubicBezTo>
                    <a:pt x="14479" y="31801"/>
                    <a:pt x="14542" y="31803"/>
                    <a:pt x="14604" y="31803"/>
                  </a:cubicBezTo>
                  <a:cubicBezTo>
                    <a:pt x="16704" y="31803"/>
                    <a:pt x="17208" y="29167"/>
                    <a:pt x="17208" y="29167"/>
                  </a:cubicBezTo>
                  <a:cubicBezTo>
                    <a:pt x="17208" y="29167"/>
                    <a:pt x="17700" y="31439"/>
                    <a:pt x="19702" y="31439"/>
                  </a:cubicBezTo>
                  <a:cubicBezTo>
                    <a:pt x="19785" y="31439"/>
                    <a:pt x="19871" y="31435"/>
                    <a:pt x="19960" y="31426"/>
                  </a:cubicBezTo>
                  <a:cubicBezTo>
                    <a:pt x="22260" y="31139"/>
                    <a:pt x="21439" y="27360"/>
                    <a:pt x="22753" y="24648"/>
                  </a:cubicBezTo>
                  <a:cubicBezTo>
                    <a:pt x="24191" y="24648"/>
                    <a:pt x="26368" y="24114"/>
                    <a:pt x="28094" y="21978"/>
                  </a:cubicBezTo>
                  <a:lnTo>
                    <a:pt x="32613" y="19554"/>
                  </a:lnTo>
                  <a:lnTo>
                    <a:pt x="25547" y="0"/>
                  </a:lnTo>
                  <a:close/>
                </a:path>
              </a:pathLst>
            </a:custGeom>
            <a:solidFill>
              <a:srgbClr val="EB948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5474631" y="2194962"/>
              <a:ext cx="466321" cy="619436"/>
            </a:xfrm>
            <a:custGeom>
              <a:rect b="b" l="l" r="r" t="t"/>
              <a:pathLst>
                <a:path extrusionOk="0" h="58163" w="43786">
                  <a:moveTo>
                    <a:pt x="2984" y="1"/>
                  </a:moveTo>
                  <a:cubicBezTo>
                    <a:pt x="1" y="1"/>
                    <a:pt x="145" y="3277"/>
                    <a:pt x="3321" y="9712"/>
                  </a:cubicBezTo>
                  <a:cubicBezTo>
                    <a:pt x="8169" y="19365"/>
                    <a:pt x="17494" y="30991"/>
                    <a:pt x="17494" y="31279"/>
                  </a:cubicBezTo>
                  <a:cubicBezTo>
                    <a:pt x="17494" y="31525"/>
                    <a:pt x="12071" y="32470"/>
                    <a:pt x="10099" y="33415"/>
                  </a:cubicBezTo>
                  <a:cubicBezTo>
                    <a:pt x="8169" y="34360"/>
                    <a:pt x="6156" y="37687"/>
                    <a:pt x="6156" y="37687"/>
                  </a:cubicBezTo>
                  <a:lnTo>
                    <a:pt x="13180" y="57200"/>
                  </a:lnTo>
                  <a:cubicBezTo>
                    <a:pt x="13180" y="57200"/>
                    <a:pt x="15301" y="58162"/>
                    <a:pt x="17722" y="58162"/>
                  </a:cubicBezTo>
                  <a:cubicBezTo>
                    <a:pt x="18978" y="58162"/>
                    <a:pt x="20314" y="57904"/>
                    <a:pt x="21479" y="57118"/>
                  </a:cubicBezTo>
                  <a:cubicBezTo>
                    <a:pt x="24847" y="54900"/>
                    <a:pt x="43785" y="39166"/>
                    <a:pt x="42471" y="32223"/>
                  </a:cubicBezTo>
                  <a:cubicBezTo>
                    <a:pt x="41115" y="25363"/>
                    <a:pt x="19466" y="7740"/>
                    <a:pt x="10058" y="2605"/>
                  </a:cubicBezTo>
                  <a:cubicBezTo>
                    <a:pt x="6868" y="863"/>
                    <a:pt x="4514" y="1"/>
                    <a:pt x="2984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5538690" y="2513195"/>
              <a:ext cx="205822" cy="83507"/>
            </a:xfrm>
            <a:custGeom>
              <a:rect b="b" l="l" r="r" t="t"/>
              <a:pathLst>
                <a:path extrusionOk="0" h="7841" w="19326">
                  <a:moveTo>
                    <a:pt x="16984" y="1"/>
                  </a:moveTo>
                  <a:cubicBezTo>
                    <a:pt x="16203" y="124"/>
                    <a:pt x="15464" y="288"/>
                    <a:pt x="14724" y="535"/>
                  </a:cubicBezTo>
                  <a:cubicBezTo>
                    <a:pt x="14519" y="617"/>
                    <a:pt x="14355" y="699"/>
                    <a:pt x="14149" y="781"/>
                  </a:cubicBezTo>
                  <a:cubicBezTo>
                    <a:pt x="14067" y="823"/>
                    <a:pt x="13862" y="864"/>
                    <a:pt x="13738" y="987"/>
                  </a:cubicBezTo>
                  <a:cubicBezTo>
                    <a:pt x="11849" y="1274"/>
                    <a:pt x="9959" y="1644"/>
                    <a:pt x="8110" y="2096"/>
                  </a:cubicBezTo>
                  <a:cubicBezTo>
                    <a:pt x="6467" y="2507"/>
                    <a:pt x="4701" y="2877"/>
                    <a:pt x="3345" y="3904"/>
                  </a:cubicBezTo>
                  <a:cubicBezTo>
                    <a:pt x="1989" y="4848"/>
                    <a:pt x="880" y="6286"/>
                    <a:pt x="59" y="7724"/>
                  </a:cubicBezTo>
                  <a:cubicBezTo>
                    <a:pt x="1" y="7782"/>
                    <a:pt x="45" y="7840"/>
                    <a:pt x="105" y="7840"/>
                  </a:cubicBezTo>
                  <a:cubicBezTo>
                    <a:pt x="130" y="7840"/>
                    <a:pt x="158" y="7830"/>
                    <a:pt x="182" y="7806"/>
                  </a:cubicBezTo>
                  <a:cubicBezTo>
                    <a:pt x="1332" y="6615"/>
                    <a:pt x="2523" y="5423"/>
                    <a:pt x="3797" y="4355"/>
                  </a:cubicBezTo>
                  <a:cubicBezTo>
                    <a:pt x="5194" y="3205"/>
                    <a:pt x="7083" y="2877"/>
                    <a:pt x="8768" y="2466"/>
                  </a:cubicBezTo>
                  <a:cubicBezTo>
                    <a:pt x="12218" y="1562"/>
                    <a:pt x="15710" y="946"/>
                    <a:pt x="19243" y="453"/>
                  </a:cubicBezTo>
                  <a:cubicBezTo>
                    <a:pt x="19325" y="453"/>
                    <a:pt x="19284" y="330"/>
                    <a:pt x="19243" y="330"/>
                  </a:cubicBezTo>
                  <a:cubicBezTo>
                    <a:pt x="17648" y="446"/>
                    <a:pt x="16015" y="600"/>
                    <a:pt x="14451" y="825"/>
                  </a:cubicBezTo>
                  <a:lnTo>
                    <a:pt x="14451" y="825"/>
                  </a:lnTo>
                  <a:cubicBezTo>
                    <a:pt x="14493" y="812"/>
                    <a:pt x="14529" y="797"/>
                    <a:pt x="14560" y="781"/>
                  </a:cubicBezTo>
                  <a:cubicBezTo>
                    <a:pt x="14806" y="658"/>
                    <a:pt x="15135" y="617"/>
                    <a:pt x="15382" y="494"/>
                  </a:cubicBezTo>
                  <a:cubicBezTo>
                    <a:pt x="15916" y="330"/>
                    <a:pt x="16409" y="124"/>
                    <a:pt x="16984" y="42"/>
                  </a:cubicBezTo>
                  <a:cubicBezTo>
                    <a:pt x="17025" y="42"/>
                    <a:pt x="17025" y="1"/>
                    <a:pt x="16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5384436" y="2051634"/>
              <a:ext cx="137822" cy="193031"/>
            </a:xfrm>
            <a:custGeom>
              <a:rect b="b" l="l" r="r" t="t"/>
              <a:pathLst>
                <a:path extrusionOk="0" h="18125" w="12941">
                  <a:moveTo>
                    <a:pt x="12941" y="0"/>
                  </a:moveTo>
                  <a:cubicBezTo>
                    <a:pt x="12940" y="0"/>
                    <a:pt x="12940" y="0"/>
                    <a:pt x="12940" y="0"/>
                  </a:cubicBezTo>
                  <a:lnTo>
                    <a:pt x="12940" y="0"/>
                  </a:lnTo>
                  <a:lnTo>
                    <a:pt x="12941" y="0"/>
                  </a:lnTo>
                  <a:close/>
                  <a:moveTo>
                    <a:pt x="12940" y="0"/>
                  </a:moveTo>
                  <a:lnTo>
                    <a:pt x="2219" y="3287"/>
                  </a:lnTo>
                  <a:lnTo>
                    <a:pt x="1849" y="10476"/>
                  </a:lnTo>
                  <a:lnTo>
                    <a:pt x="1849" y="10969"/>
                  </a:lnTo>
                  <a:cubicBezTo>
                    <a:pt x="1849" y="10969"/>
                    <a:pt x="0" y="17500"/>
                    <a:pt x="1192" y="17911"/>
                  </a:cubicBezTo>
                  <a:cubicBezTo>
                    <a:pt x="1640" y="18059"/>
                    <a:pt x="2115" y="18125"/>
                    <a:pt x="2603" y="18125"/>
                  </a:cubicBezTo>
                  <a:cubicBezTo>
                    <a:pt x="6047" y="18125"/>
                    <a:pt x="10157" y="14857"/>
                    <a:pt x="10517" y="14173"/>
                  </a:cubicBezTo>
                  <a:cubicBezTo>
                    <a:pt x="10681" y="13845"/>
                    <a:pt x="12895" y="27"/>
                    <a:pt x="12940" y="0"/>
                  </a:cubicBezTo>
                  <a:close/>
                </a:path>
              </a:pathLst>
            </a:custGeom>
            <a:solidFill>
              <a:srgbClr val="EB948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5397120" y="2051198"/>
              <a:ext cx="124701" cy="145660"/>
            </a:xfrm>
            <a:custGeom>
              <a:rect b="b" l="l" r="r" t="t"/>
              <a:pathLst>
                <a:path extrusionOk="0" h="13677" w="11709">
                  <a:moveTo>
                    <a:pt x="11708" y="0"/>
                  </a:moveTo>
                  <a:lnTo>
                    <a:pt x="1028" y="3328"/>
                  </a:lnTo>
                  <a:lnTo>
                    <a:pt x="658" y="10517"/>
                  </a:lnTo>
                  <a:lnTo>
                    <a:pt x="617" y="11010"/>
                  </a:lnTo>
                  <a:cubicBezTo>
                    <a:pt x="617" y="11010"/>
                    <a:pt x="288" y="12201"/>
                    <a:pt x="1" y="13598"/>
                  </a:cubicBezTo>
                  <a:cubicBezTo>
                    <a:pt x="454" y="13651"/>
                    <a:pt x="894" y="13677"/>
                    <a:pt x="1319" y="13677"/>
                  </a:cubicBezTo>
                  <a:cubicBezTo>
                    <a:pt x="5785" y="13677"/>
                    <a:pt x="8695" y="10888"/>
                    <a:pt x="10271" y="8750"/>
                  </a:cubicBezTo>
                  <a:cubicBezTo>
                    <a:pt x="10928" y="4766"/>
                    <a:pt x="11708" y="0"/>
                    <a:pt x="11708" y="0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5247061" y="1797472"/>
              <a:ext cx="409514" cy="376605"/>
            </a:xfrm>
            <a:custGeom>
              <a:rect b="b" l="l" r="r" t="t"/>
              <a:pathLst>
                <a:path extrusionOk="0" h="35362" w="38452">
                  <a:moveTo>
                    <a:pt x="21383" y="0"/>
                  </a:moveTo>
                  <a:cubicBezTo>
                    <a:pt x="16207" y="0"/>
                    <a:pt x="10479" y="3256"/>
                    <a:pt x="6162" y="13184"/>
                  </a:cubicBezTo>
                  <a:cubicBezTo>
                    <a:pt x="0" y="27357"/>
                    <a:pt x="7805" y="32656"/>
                    <a:pt x="10886" y="33971"/>
                  </a:cubicBezTo>
                  <a:cubicBezTo>
                    <a:pt x="12023" y="34456"/>
                    <a:pt x="14281" y="35362"/>
                    <a:pt x="17072" y="35362"/>
                  </a:cubicBezTo>
                  <a:cubicBezTo>
                    <a:pt x="21142" y="35362"/>
                    <a:pt x="26343" y="33436"/>
                    <a:pt x="30851" y="25467"/>
                  </a:cubicBezTo>
                  <a:cubicBezTo>
                    <a:pt x="38451" y="11993"/>
                    <a:pt x="33809" y="4599"/>
                    <a:pt x="27565" y="1518"/>
                  </a:cubicBezTo>
                  <a:cubicBezTo>
                    <a:pt x="25707" y="595"/>
                    <a:pt x="23596" y="0"/>
                    <a:pt x="21383" y="0"/>
                  </a:cubicBezTo>
                  <a:close/>
                </a:path>
              </a:pathLst>
            </a:custGeom>
            <a:solidFill>
              <a:srgbClr val="EB948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5318395" y="1969395"/>
              <a:ext cx="39086" cy="33569"/>
            </a:xfrm>
            <a:custGeom>
              <a:rect b="b" l="l" r="r" t="t"/>
              <a:pathLst>
                <a:path extrusionOk="0" h="3152" w="3670">
                  <a:moveTo>
                    <a:pt x="2095" y="0"/>
                  </a:moveTo>
                  <a:cubicBezTo>
                    <a:pt x="770" y="0"/>
                    <a:pt x="1" y="2594"/>
                    <a:pt x="1272" y="3080"/>
                  </a:cubicBezTo>
                  <a:cubicBezTo>
                    <a:pt x="1390" y="3129"/>
                    <a:pt x="1506" y="3151"/>
                    <a:pt x="1619" y="3151"/>
                  </a:cubicBezTo>
                  <a:cubicBezTo>
                    <a:pt x="2839" y="3151"/>
                    <a:pt x="3670" y="533"/>
                    <a:pt x="2504" y="81"/>
                  </a:cubicBezTo>
                  <a:cubicBezTo>
                    <a:pt x="2363" y="26"/>
                    <a:pt x="2226" y="0"/>
                    <a:pt x="2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5330621" y="1928616"/>
              <a:ext cx="33697" cy="16625"/>
            </a:xfrm>
            <a:custGeom>
              <a:rect b="b" l="l" r="r" t="t"/>
              <a:pathLst>
                <a:path extrusionOk="0" h="1561" w="3164">
                  <a:moveTo>
                    <a:pt x="1460" y="1"/>
                  </a:moveTo>
                  <a:cubicBezTo>
                    <a:pt x="1111" y="1"/>
                    <a:pt x="772" y="115"/>
                    <a:pt x="411" y="295"/>
                  </a:cubicBezTo>
                  <a:cubicBezTo>
                    <a:pt x="0" y="542"/>
                    <a:pt x="165" y="1240"/>
                    <a:pt x="617" y="1322"/>
                  </a:cubicBezTo>
                  <a:cubicBezTo>
                    <a:pt x="986" y="1404"/>
                    <a:pt x="1356" y="1404"/>
                    <a:pt x="1726" y="1487"/>
                  </a:cubicBezTo>
                  <a:cubicBezTo>
                    <a:pt x="1962" y="1510"/>
                    <a:pt x="2157" y="1561"/>
                    <a:pt x="2358" y="1561"/>
                  </a:cubicBezTo>
                  <a:cubicBezTo>
                    <a:pt x="2507" y="1561"/>
                    <a:pt x="2660" y="1533"/>
                    <a:pt x="2835" y="1446"/>
                  </a:cubicBezTo>
                  <a:cubicBezTo>
                    <a:pt x="3040" y="1322"/>
                    <a:pt x="3164" y="1035"/>
                    <a:pt x="3040" y="829"/>
                  </a:cubicBezTo>
                  <a:cubicBezTo>
                    <a:pt x="2835" y="336"/>
                    <a:pt x="2383" y="131"/>
                    <a:pt x="1849" y="49"/>
                  </a:cubicBezTo>
                  <a:cubicBezTo>
                    <a:pt x="1717" y="16"/>
                    <a:pt x="1588" y="1"/>
                    <a:pt x="1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5421626" y="1963708"/>
              <a:ext cx="30321" cy="22237"/>
            </a:xfrm>
            <a:custGeom>
              <a:rect b="b" l="l" r="r" t="t"/>
              <a:pathLst>
                <a:path extrusionOk="0" h="2088" w="2847">
                  <a:moveTo>
                    <a:pt x="772" y="0"/>
                  </a:moveTo>
                  <a:cubicBezTo>
                    <a:pt x="608" y="0"/>
                    <a:pt x="445" y="37"/>
                    <a:pt x="288" y="122"/>
                  </a:cubicBezTo>
                  <a:cubicBezTo>
                    <a:pt x="164" y="246"/>
                    <a:pt x="0" y="533"/>
                    <a:pt x="82" y="739"/>
                  </a:cubicBezTo>
                  <a:cubicBezTo>
                    <a:pt x="247" y="1108"/>
                    <a:pt x="575" y="1273"/>
                    <a:pt x="904" y="1478"/>
                  </a:cubicBezTo>
                  <a:cubicBezTo>
                    <a:pt x="1233" y="1683"/>
                    <a:pt x="1520" y="1889"/>
                    <a:pt x="1849" y="2053"/>
                  </a:cubicBezTo>
                  <a:cubicBezTo>
                    <a:pt x="1914" y="2077"/>
                    <a:pt x="1982" y="2088"/>
                    <a:pt x="2050" y="2088"/>
                  </a:cubicBezTo>
                  <a:cubicBezTo>
                    <a:pt x="2450" y="2088"/>
                    <a:pt x="2846" y="1706"/>
                    <a:pt x="2670" y="1355"/>
                  </a:cubicBezTo>
                  <a:cubicBezTo>
                    <a:pt x="2465" y="862"/>
                    <a:pt x="2136" y="533"/>
                    <a:pt x="1684" y="287"/>
                  </a:cubicBezTo>
                  <a:cubicBezTo>
                    <a:pt x="1390" y="126"/>
                    <a:pt x="1078" y="0"/>
                    <a:pt x="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360367" y="2089261"/>
              <a:ext cx="23643" cy="10554"/>
            </a:xfrm>
            <a:custGeom>
              <a:rect b="b" l="l" r="r" t="t"/>
              <a:pathLst>
                <a:path extrusionOk="0" h="991" w="2220">
                  <a:moveTo>
                    <a:pt x="42" y="0"/>
                  </a:moveTo>
                  <a:cubicBezTo>
                    <a:pt x="1" y="0"/>
                    <a:pt x="1" y="0"/>
                    <a:pt x="1" y="41"/>
                  </a:cubicBezTo>
                  <a:cubicBezTo>
                    <a:pt x="165" y="534"/>
                    <a:pt x="617" y="904"/>
                    <a:pt x="1110" y="986"/>
                  </a:cubicBezTo>
                  <a:cubicBezTo>
                    <a:pt x="1141" y="989"/>
                    <a:pt x="1172" y="990"/>
                    <a:pt x="1202" y="990"/>
                  </a:cubicBezTo>
                  <a:cubicBezTo>
                    <a:pt x="1644" y="990"/>
                    <a:pt x="1945" y="711"/>
                    <a:pt x="2137" y="288"/>
                  </a:cubicBezTo>
                  <a:cubicBezTo>
                    <a:pt x="2219" y="247"/>
                    <a:pt x="2137" y="206"/>
                    <a:pt x="2096" y="206"/>
                  </a:cubicBezTo>
                  <a:cubicBezTo>
                    <a:pt x="1830" y="358"/>
                    <a:pt x="1494" y="580"/>
                    <a:pt x="1152" y="580"/>
                  </a:cubicBezTo>
                  <a:cubicBezTo>
                    <a:pt x="1124" y="580"/>
                    <a:pt x="1097" y="578"/>
                    <a:pt x="1069" y="575"/>
                  </a:cubicBezTo>
                  <a:cubicBezTo>
                    <a:pt x="699" y="534"/>
                    <a:pt x="371" y="206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5347246" y="2058631"/>
              <a:ext cx="37200" cy="26976"/>
            </a:xfrm>
            <a:custGeom>
              <a:rect b="b" l="l" r="r" t="t"/>
              <a:pathLst>
                <a:path extrusionOk="0" h="2533" w="3493">
                  <a:moveTo>
                    <a:pt x="0" y="1"/>
                  </a:moveTo>
                  <a:cubicBezTo>
                    <a:pt x="1" y="1"/>
                    <a:pt x="206" y="1192"/>
                    <a:pt x="986" y="1972"/>
                  </a:cubicBezTo>
                  <a:cubicBezTo>
                    <a:pt x="1233" y="2219"/>
                    <a:pt x="1603" y="2465"/>
                    <a:pt x="2013" y="2506"/>
                  </a:cubicBezTo>
                  <a:cubicBezTo>
                    <a:pt x="2104" y="2524"/>
                    <a:pt x="2190" y="2532"/>
                    <a:pt x="2270" y="2532"/>
                  </a:cubicBezTo>
                  <a:cubicBezTo>
                    <a:pt x="2951" y="2532"/>
                    <a:pt x="3259" y="1944"/>
                    <a:pt x="3369" y="1356"/>
                  </a:cubicBezTo>
                  <a:cubicBezTo>
                    <a:pt x="3492" y="781"/>
                    <a:pt x="3492" y="247"/>
                    <a:pt x="3492" y="247"/>
                  </a:cubicBezTo>
                  <a:lnTo>
                    <a:pt x="3492" y="247"/>
                  </a:lnTo>
                  <a:cubicBezTo>
                    <a:pt x="3492" y="247"/>
                    <a:pt x="2956" y="408"/>
                    <a:pt x="2151" y="408"/>
                  </a:cubicBezTo>
                  <a:cubicBezTo>
                    <a:pt x="1547" y="408"/>
                    <a:pt x="793" y="31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5332368" y="1973399"/>
              <a:ext cx="52515" cy="94434"/>
            </a:xfrm>
            <a:custGeom>
              <a:rect b="b" l="l" r="r" t="t"/>
              <a:pathLst>
                <a:path extrusionOk="0" h="8867" w="4931">
                  <a:moveTo>
                    <a:pt x="3608" y="1"/>
                  </a:moveTo>
                  <a:cubicBezTo>
                    <a:pt x="3583" y="1"/>
                    <a:pt x="3557" y="11"/>
                    <a:pt x="3534" y="34"/>
                  </a:cubicBezTo>
                  <a:cubicBezTo>
                    <a:pt x="1932" y="2458"/>
                    <a:pt x="1151" y="3731"/>
                    <a:pt x="124" y="5703"/>
                  </a:cubicBezTo>
                  <a:cubicBezTo>
                    <a:pt x="1" y="5908"/>
                    <a:pt x="1480" y="6073"/>
                    <a:pt x="1808" y="6073"/>
                  </a:cubicBezTo>
                  <a:cubicBezTo>
                    <a:pt x="1808" y="6073"/>
                    <a:pt x="1069" y="7511"/>
                    <a:pt x="822" y="8168"/>
                  </a:cubicBezTo>
                  <a:cubicBezTo>
                    <a:pt x="822" y="8209"/>
                    <a:pt x="987" y="8332"/>
                    <a:pt x="1192" y="8414"/>
                  </a:cubicBezTo>
                  <a:lnTo>
                    <a:pt x="1233" y="8414"/>
                  </a:lnTo>
                  <a:cubicBezTo>
                    <a:pt x="1810" y="8713"/>
                    <a:pt x="2435" y="8867"/>
                    <a:pt x="3048" y="8867"/>
                  </a:cubicBezTo>
                  <a:cubicBezTo>
                    <a:pt x="3700" y="8867"/>
                    <a:pt x="4339" y="8692"/>
                    <a:pt x="4889" y="8332"/>
                  </a:cubicBezTo>
                  <a:cubicBezTo>
                    <a:pt x="4930" y="8250"/>
                    <a:pt x="4889" y="8168"/>
                    <a:pt x="4848" y="8168"/>
                  </a:cubicBezTo>
                  <a:cubicBezTo>
                    <a:pt x="4407" y="8305"/>
                    <a:pt x="3983" y="8363"/>
                    <a:pt x="3567" y="8363"/>
                  </a:cubicBezTo>
                  <a:cubicBezTo>
                    <a:pt x="2860" y="8363"/>
                    <a:pt x="2178" y="8195"/>
                    <a:pt x="1480" y="7963"/>
                  </a:cubicBezTo>
                  <a:cubicBezTo>
                    <a:pt x="1480" y="7757"/>
                    <a:pt x="2835" y="5539"/>
                    <a:pt x="2712" y="5539"/>
                  </a:cubicBezTo>
                  <a:cubicBezTo>
                    <a:pt x="2219" y="5457"/>
                    <a:pt x="1356" y="5374"/>
                    <a:pt x="1028" y="5333"/>
                  </a:cubicBezTo>
                  <a:cubicBezTo>
                    <a:pt x="1480" y="4389"/>
                    <a:pt x="2876" y="1842"/>
                    <a:pt x="3698" y="157"/>
                  </a:cubicBezTo>
                  <a:cubicBezTo>
                    <a:pt x="3728" y="68"/>
                    <a:pt x="3672" y="1"/>
                    <a:pt x="3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5397993" y="1995243"/>
              <a:ext cx="39543" cy="34133"/>
            </a:xfrm>
            <a:custGeom>
              <a:rect b="b" l="l" r="r" t="t"/>
              <a:pathLst>
                <a:path extrusionOk="0" h="3205" w="3713">
                  <a:moveTo>
                    <a:pt x="1990" y="0"/>
                  </a:moveTo>
                  <a:cubicBezTo>
                    <a:pt x="830" y="0"/>
                    <a:pt x="1" y="2812"/>
                    <a:pt x="1274" y="3159"/>
                  </a:cubicBezTo>
                  <a:cubicBezTo>
                    <a:pt x="1378" y="3190"/>
                    <a:pt x="1479" y="3204"/>
                    <a:pt x="1577" y="3204"/>
                  </a:cubicBezTo>
                  <a:cubicBezTo>
                    <a:pt x="2922" y="3204"/>
                    <a:pt x="3712" y="497"/>
                    <a:pt x="2219" y="37"/>
                  </a:cubicBezTo>
                  <a:cubicBezTo>
                    <a:pt x="2142" y="12"/>
                    <a:pt x="2065" y="0"/>
                    <a:pt x="1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5306563" y="1762423"/>
              <a:ext cx="351216" cy="313344"/>
            </a:xfrm>
            <a:custGeom>
              <a:rect b="b" l="l" r="r" t="t"/>
              <a:pathLst>
                <a:path extrusionOk="0" h="29422" w="32978">
                  <a:moveTo>
                    <a:pt x="9252" y="0"/>
                  </a:moveTo>
                  <a:cubicBezTo>
                    <a:pt x="9236" y="0"/>
                    <a:pt x="9219" y="1"/>
                    <a:pt x="9202" y="2"/>
                  </a:cubicBezTo>
                  <a:cubicBezTo>
                    <a:pt x="8216" y="43"/>
                    <a:pt x="6860" y="3083"/>
                    <a:pt x="6860" y="3083"/>
                  </a:cubicBezTo>
                  <a:cubicBezTo>
                    <a:pt x="6860" y="3083"/>
                    <a:pt x="5384" y="716"/>
                    <a:pt x="4348" y="716"/>
                  </a:cubicBezTo>
                  <a:cubicBezTo>
                    <a:pt x="4186" y="716"/>
                    <a:pt x="4036" y="773"/>
                    <a:pt x="3903" y="906"/>
                  </a:cubicBezTo>
                  <a:cubicBezTo>
                    <a:pt x="2999" y="1892"/>
                    <a:pt x="0" y="7068"/>
                    <a:pt x="4313" y="10560"/>
                  </a:cubicBezTo>
                  <a:cubicBezTo>
                    <a:pt x="6409" y="12256"/>
                    <a:pt x="9279" y="12692"/>
                    <a:pt x="11677" y="12692"/>
                  </a:cubicBezTo>
                  <a:cubicBezTo>
                    <a:pt x="14216" y="12692"/>
                    <a:pt x="16226" y="12203"/>
                    <a:pt x="16227" y="12203"/>
                  </a:cubicBezTo>
                  <a:lnTo>
                    <a:pt x="16227" y="12203"/>
                  </a:lnTo>
                  <a:cubicBezTo>
                    <a:pt x="15487" y="17502"/>
                    <a:pt x="21690" y="20830"/>
                    <a:pt x="21690" y="20830"/>
                  </a:cubicBezTo>
                  <a:cubicBezTo>
                    <a:pt x="21690" y="20830"/>
                    <a:pt x="20047" y="28019"/>
                    <a:pt x="23826" y="29375"/>
                  </a:cubicBezTo>
                  <a:cubicBezTo>
                    <a:pt x="23919" y="29406"/>
                    <a:pt x="24018" y="29421"/>
                    <a:pt x="24123" y="29421"/>
                  </a:cubicBezTo>
                  <a:cubicBezTo>
                    <a:pt x="26756" y="29421"/>
                    <a:pt x="32978" y="19833"/>
                    <a:pt x="32741" y="17502"/>
                  </a:cubicBezTo>
                  <a:cubicBezTo>
                    <a:pt x="32453" y="14997"/>
                    <a:pt x="29660" y="13271"/>
                    <a:pt x="29660" y="13271"/>
                  </a:cubicBezTo>
                  <a:cubicBezTo>
                    <a:pt x="29660" y="13271"/>
                    <a:pt x="28838" y="6575"/>
                    <a:pt x="23128" y="4398"/>
                  </a:cubicBezTo>
                  <a:cubicBezTo>
                    <a:pt x="17418" y="2262"/>
                    <a:pt x="10393" y="2180"/>
                    <a:pt x="10393" y="2180"/>
                  </a:cubicBezTo>
                  <a:cubicBezTo>
                    <a:pt x="10393" y="2180"/>
                    <a:pt x="10156" y="0"/>
                    <a:pt x="925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525268" y="1973648"/>
              <a:ext cx="77894" cy="107672"/>
            </a:xfrm>
            <a:custGeom>
              <a:rect b="b" l="l" r="r" t="t"/>
              <a:pathLst>
                <a:path extrusionOk="0" h="10110" w="7314">
                  <a:moveTo>
                    <a:pt x="4475" y="0"/>
                  </a:moveTo>
                  <a:cubicBezTo>
                    <a:pt x="2280" y="0"/>
                    <a:pt x="124" y="4671"/>
                    <a:pt x="124" y="4671"/>
                  </a:cubicBezTo>
                  <a:lnTo>
                    <a:pt x="1" y="8862"/>
                  </a:lnTo>
                  <a:cubicBezTo>
                    <a:pt x="1" y="8862"/>
                    <a:pt x="778" y="10110"/>
                    <a:pt x="2172" y="10110"/>
                  </a:cubicBezTo>
                  <a:cubicBezTo>
                    <a:pt x="2619" y="10110"/>
                    <a:pt x="3129" y="9981"/>
                    <a:pt x="3698" y="9642"/>
                  </a:cubicBezTo>
                  <a:cubicBezTo>
                    <a:pt x="6081" y="8204"/>
                    <a:pt x="7313" y="851"/>
                    <a:pt x="4930" y="71"/>
                  </a:cubicBezTo>
                  <a:cubicBezTo>
                    <a:pt x="4779" y="23"/>
                    <a:pt x="4627" y="0"/>
                    <a:pt x="4475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535332" y="1997142"/>
              <a:ext cx="38510" cy="69960"/>
            </a:xfrm>
            <a:custGeom>
              <a:rect b="b" l="l" r="r" t="t"/>
              <a:pathLst>
                <a:path extrusionOk="0" h="6569" w="3616">
                  <a:moveTo>
                    <a:pt x="3575" y="1"/>
                  </a:moveTo>
                  <a:cubicBezTo>
                    <a:pt x="1151" y="658"/>
                    <a:pt x="1" y="4150"/>
                    <a:pt x="453" y="6368"/>
                  </a:cubicBezTo>
                  <a:lnTo>
                    <a:pt x="453" y="6409"/>
                  </a:lnTo>
                  <a:cubicBezTo>
                    <a:pt x="409" y="6518"/>
                    <a:pt x="480" y="6569"/>
                    <a:pt x="563" y="6569"/>
                  </a:cubicBezTo>
                  <a:cubicBezTo>
                    <a:pt x="637" y="6569"/>
                    <a:pt x="721" y="6528"/>
                    <a:pt x="740" y="6450"/>
                  </a:cubicBezTo>
                  <a:cubicBezTo>
                    <a:pt x="904" y="5957"/>
                    <a:pt x="1069" y="5382"/>
                    <a:pt x="1315" y="4930"/>
                  </a:cubicBezTo>
                  <a:cubicBezTo>
                    <a:pt x="1726" y="4273"/>
                    <a:pt x="2178" y="4068"/>
                    <a:pt x="2958" y="4068"/>
                  </a:cubicBezTo>
                  <a:cubicBezTo>
                    <a:pt x="2999" y="4068"/>
                    <a:pt x="3082" y="3944"/>
                    <a:pt x="2999" y="3944"/>
                  </a:cubicBezTo>
                  <a:cubicBezTo>
                    <a:pt x="2741" y="3821"/>
                    <a:pt x="2500" y="3765"/>
                    <a:pt x="2280" y="3765"/>
                  </a:cubicBezTo>
                  <a:cubicBezTo>
                    <a:pt x="1694" y="3765"/>
                    <a:pt x="1244" y="4158"/>
                    <a:pt x="945" y="4725"/>
                  </a:cubicBezTo>
                  <a:cubicBezTo>
                    <a:pt x="1315" y="2917"/>
                    <a:pt x="1931" y="1069"/>
                    <a:pt x="3575" y="42"/>
                  </a:cubicBezTo>
                  <a:cubicBezTo>
                    <a:pt x="3616" y="42"/>
                    <a:pt x="3616" y="1"/>
                    <a:pt x="3575" y="1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382242" y="2762820"/>
              <a:ext cx="26657" cy="126660"/>
            </a:xfrm>
            <a:custGeom>
              <a:rect b="b" l="l" r="r" t="t"/>
              <a:pathLst>
                <a:path extrusionOk="0" h="11893" w="2503">
                  <a:moveTo>
                    <a:pt x="2493" y="0"/>
                  </a:moveTo>
                  <a:cubicBezTo>
                    <a:pt x="2489" y="0"/>
                    <a:pt x="2479" y="5"/>
                    <a:pt x="2466" y="19"/>
                  </a:cubicBezTo>
                  <a:cubicBezTo>
                    <a:pt x="2493" y="19"/>
                    <a:pt x="2502" y="0"/>
                    <a:pt x="2493" y="0"/>
                  </a:cubicBezTo>
                  <a:close/>
                  <a:moveTo>
                    <a:pt x="2466" y="19"/>
                  </a:moveTo>
                  <a:lnTo>
                    <a:pt x="2466" y="19"/>
                  </a:lnTo>
                  <a:cubicBezTo>
                    <a:pt x="1315" y="2073"/>
                    <a:pt x="1" y="7372"/>
                    <a:pt x="905" y="11768"/>
                  </a:cubicBezTo>
                  <a:cubicBezTo>
                    <a:pt x="905" y="11847"/>
                    <a:pt x="956" y="11893"/>
                    <a:pt x="992" y="11893"/>
                  </a:cubicBezTo>
                  <a:cubicBezTo>
                    <a:pt x="1012" y="11893"/>
                    <a:pt x="1028" y="11879"/>
                    <a:pt x="1028" y="11850"/>
                  </a:cubicBezTo>
                  <a:cubicBezTo>
                    <a:pt x="1069" y="6715"/>
                    <a:pt x="2014" y="2032"/>
                    <a:pt x="2466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438687" y="2780755"/>
              <a:ext cx="20863" cy="127310"/>
            </a:xfrm>
            <a:custGeom>
              <a:rect b="b" l="l" r="r" t="t"/>
              <a:pathLst>
                <a:path extrusionOk="0" h="11954" w="1959">
                  <a:moveTo>
                    <a:pt x="1940" y="1"/>
                  </a:moveTo>
                  <a:cubicBezTo>
                    <a:pt x="1936" y="1"/>
                    <a:pt x="1931" y="5"/>
                    <a:pt x="1931" y="19"/>
                  </a:cubicBezTo>
                  <a:cubicBezTo>
                    <a:pt x="1958" y="19"/>
                    <a:pt x="1949" y="1"/>
                    <a:pt x="1940" y="1"/>
                  </a:cubicBezTo>
                  <a:close/>
                  <a:moveTo>
                    <a:pt x="1931" y="19"/>
                  </a:moveTo>
                  <a:cubicBezTo>
                    <a:pt x="1150" y="1868"/>
                    <a:pt x="0" y="7413"/>
                    <a:pt x="1109" y="11850"/>
                  </a:cubicBezTo>
                  <a:cubicBezTo>
                    <a:pt x="1109" y="11902"/>
                    <a:pt x="1159" y="11954"/>
                    <a:pt x="1195" y="11954"/>
                  </a:cubicBezTo>
                  <a:cubicBezTo>
                    <a:pt x="1216" y="11954"/>
                    <a:pt x="1233" y="11936"/>
                    <a:pt x="1233" y="11891"/>
                  </a:cubicBezTo>
                  <a:cubicBezTo>
                    <a:pt x="945" y="6551"/>
                    <a:pt x="1561" y="2032"/>
                    <a:pt x="1931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378924" y="1782679"/>
              <a:ext cx="726703" cy="689854"/>
            </a:xfrm>
            <a:custGeom>
              <a:rect b="b" l="l" r="r" t="t"/>
              <a:pathLst>
                <a:path extrusionOk="0" h="64775" w="68235">
                  <a:moveTo>
                    <a:pt x="46518" y="0"/>
                  </a:moveTo>
                  <a:cubicBezTo>
                    <a:pt x="41587" y="0"/>
                    <a:pt x="36888" y="2625"/>
                    <a:pt x="34959" y="5741"/>
                  </a:cubicBezTo>
                  <a:cubicBezTo>
                    <a:pt x="32043" y="10424"/>
                    <a:pt x="31550" y="16669"/>
                    <a:pt x="29414" y="19750"/>
                  </a:cubicBezTo>
                  <a:cubicBezTo>
                    <a:pt x="25018" y="26158"/>
                    <a:pt x="15570" y="25953"/>
                    <a:pt x="8011" y="32156"/>
                  </a:cubicBezTo>
                  <a:cubicBezTo>
                    <a:pt x="165" y="38605"/>
                    <a:pt x="0" y="53066"/>
                    <a:pt x="10886" y="60994"/>
                  </a:cubicBezTo>
                  <a:cubicBezTo>
                    <a:pt x="14367" y="63510"/>
                    <a:pt x="19226" y="64775"/>
                    <a:pt x="24592" y="64775"/>
                  </a:cubicBezTo>
                  <a:cubicBezTo>
                    <a:pt x="34998" y="64775"/>
                    <a:pt x="47311" y="60017"/>
                    <a:pt x="55171" y="50395"/>
                  </a:cubicBezTo>
                  <a:cubicBezTo>
                    <a:pt x="68234" y="34333"/>
                    <a:pt x="66591" y="15436"/>
                    <a:pt x="55869" y="4057"/>
                  </a:cubicBezTo>
                  <a:cubicBezTo>
                    <a:pt x="53139" y="1147"/>
                    <a:pt x="49778" y="0"/>
                    <a:pt x="4651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3621733" y="1937882"/>
              <a:ext cx="456331" cy="546302"/>
            </a:xfrm>
            <a:custGeom>
              <a:rect b="b" l="l" r="r" t="t"/>
              <a:pathLst>
                <a:path extrusionOk="0" h="51296" w="42848">
                  <a:moveTo>
                    <a:pt x="39602" y="0"/>
                  </a:moveTo>
                  <a:lnTo>
                    <a:pt x="39602" y="0"/>
                  </a:lnTo>
                  <a:cubicBezTo>
                    <a:pt x="41697" y="5998"/>
                    <a:pt x="42354" y="12530"/>
                    <a:pt x="41286" y="18733"/>
                  </a:cubicBezTo>
                  <a:cubicBezTo>
                    <a:pt x="40711" y="21855"/>
                    <a:pt x="39766" y="24895"/>
                    <a:pt x="38369" y="27730"/>
                  </a:cubicBezTo>
                  <a:cubicBezTo>
                    <a:pt x="36973" y="30523"/>
                    <a:pt x="35247" y="33193"/>
                    <a:pt x="33234" y="35617"/>
                  </a:cubicBezTo>
                  <a:cubicBezTo>
                    <a:pt x="31180" y="38041"/>
                    <a:pt x="28962" y="40341"/>
                    <a:pt x="26497" y="42313"/>
                  </a:cubicBezTo>
                  <a:cubicBezTo>
                    <a:pt x="24033" y="44285"/>
                    <a:pt x="21321" y="45928"/>
                    <a:pt x="18446" y="47284"/>
                  </a:cubicBezTo>
                  <a:cubicBezTo>
                    <a:pt x="15570" y="48598"/>
                    <a:pt x="12530" y="49625"/>
                    <a:pt x="9449" y="50324"/>
                  </a:cubicBezTo>
                  <a:cubicBezTo>
                    <a:pt x="6897" y="50868"/>
                    <a:pt x="4288" y="51187"/>
                    <a:pt x="1646" y="51187"/>
                  </a:cubicBezTo>
                  <a:cubicBezTo>
                    <a:pt x="1099" y="51187"/>
                    <a:pt x="550" y="51173"/>
                    <a:pt x="1" y="51145"/>
                  </a:cubicBezTo>
                  <a:lnTo>
                    <a:pt x="1" y="51145"/>
                  </a:lnTo>
                  <a:cubicBezTo>
                    <a:pt x="1046" y="51246"/>
                    <a:pt x="2095" y="51296"/>
                    <a:pt x="3143" y="51296"/>
                  </a:cubicBezTo>
                  <a:cubicBezTo>
                    <a:pt x="8483" y="51296"/>
                    <a:pt x="13823" y="50022"/>
                    <a:pt x="18733" y="47859"/>
                  </a:cubicBezTo>
                  <a:cubicBezTo>
                    <a:pt x="24608" y="45230"/>
                    <a:pt x="29784" y="41081"/>
                    <a:pt x="33851" y="36151"/>
                  </a:cubicBezTo>
                  <a:cubicBezTo>
                    <a:pt x="37918" y="31221"/>
                    <a:pt x="40875" y="25183"/>
                    <a:pt x="41861" y="18815"/>
                  </a:cubicBezTo>
                  <a:cubicBezTo>
                    <a:pt x="42847" y="12448"/>
                    <a:pt x="42026" y="5875"/>
                    <a:pt x="396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3531175" y="2662018"/>
              <a:ext cx="477759" cy="525094"/>
            </a:xfrm>
            <a:custGeom>
              <a:rect b="b" l="l" r="r" t="t"/>
              <a:pathLst>
                <a:path extrusionOk="0" h="49831" w="44860">
                  <a:moveTo>
                    <a:pt x="0" y="1"/>
                  </a:moveTo>
                  <a:lnTo>
                    <a:pt x="0" y="83"/>
                  </a:lnTo>
                  <a:cubicBezTo>
                    <a:pt x="0" y="165"/>
                    <a:pt x="41" y="288"/>
                    <a:pt x="82" y="412"/>
                  </a:cubicBezTo>
                  <a:cubicBezTo>
                    <a:pt x="123" y="494"/>
                    <a:pt x="123" y="494"/>
                    <a:pt x="123" y="535"/>
                  </a:cubicBezTo>
                  <a:cubicBezTo>
                    <a:pt x="288" y="1028"/>
                    <a:pt x="493" y="1849"/>
                    <a:pt x="822" y="2958"/>
                  </a:cubicBezTo>
                  <a:cubicBezTo>
                    <a:pt x="863" y="3000"/>
                    <a:pt x="863" y="3000"/>
                    <a:pt x="863" y="3041"/>
                  </a:cubicBezTo>
                  <a:cubicBezTo>
                    <a:pt x="904" y="3205"/>
                    <a:pt x="945" y="3451"/>
                    <a:pt x="1027" y="3657"/>
                  </a:cubicBezTo>
                  <a:cubicBezTo>
                    <a:pt x="1150" y="4068"/>
                    <a:pt x="1274" y="4520"/>
                    <a:pt x="1438" y="5054"/>
                  </a:cubicBezTo>
                  <a:lnTo>
                    <a:pt x="1438" y="5095"/>
                  </a:lnTo>
                  <a:cubicBezTo>
                    <a:pt x="1684" y="6040"/>
                    <a:pt x="1972" y="7108"/>
                    <a:pt x="2301" y="8299"/>
                  </a:cubicBezTo>
                  <a:cubicBezTo>
                    <a:pt x="2465" y="8710"/>
                    <a:pt x="2547" y="9121"/>
                    <a:pt x="2670" y="9572"/>
                  </a:cubicBezTo>
                  <a:cubicBezTo>
                    <a:pt x="2794" y="10065"/>
                    <a:pt x="2958" y="10682"/>
                    <a:pt x="3122" y="11257"/>
                  </a:cubicBezTo>
                  <a:cubicBezTo>
                    <a:pt x="3328" y="11996"/>
                    <a:pt x="3533" y="12694"/>
                    <a:pt x="3738" y="13475"/>
                  </a:cubicBezTo>
                  <a:cubicBezTo>
                    <a:pt x="3779" y="13557"/>
                    <a:pt x="3779" y="13680"/>
                    <a:pt x="3821" y="13763"/>
                  </a:cubicBezTo>
                  <a:cubicBezTo>
                    <a:pt x="3821" y="13845"/>
                    <a:pt x="3903" y="13927"/>
                    <a:pt x="3903" y="13968"/>
                  </a:cubicBezTo>
                  <a:lnTo>
                    <a:pt x="3903" y="14050"/>
                  </a:lnTo>
                  <a:cubicBezTo>
                    <a:pt x="3985" y="14338"/>
                    <a:pt x="4026" y="14707"/>
                    <a:pt x="4149" y="14995"/>
                  </a:cubicBezTo>
                  <a:cubicBezTo>
                    <a:pt x="4355" y="15734"/>
                    <a:pt x="4560" y="16433"/>
                    <a:pt x="4765" y="17213"/>
                  </a:cubicBezTo>
                  <a:cubicBezTo>
                    <a:pt x="5217" y="18898"/>
                    <a:pt x="5669" y="20705"/>
                    <a:pt x="6203" y="22554"/>
                  </a:cubicBezTo>
                  <a:cubicBezTo>
                    <a:pt x="6409" y="23334"/>
                    <a:pt x="6614" y="24156"/>
                    <a:pt x="6819" y="24936"/>
                  </a:cubicBezTo>
                  <a:cubicBezTo>
                    <a:pt x="6902" y="25265"/>
                    <a:pt x="7025" y="25676"/>
                    <a:pt x="7107" y="26087"/>
                  </a:cubicBezTo>
                  <a:cubicBezTo>
                    <a:pt x="7518" y="27689"/>
                    <a:pt x="8011" y="29332"/>
                    <a:pt x="8422" y="30975"/>
                  </a:cubicBezTo>
                  <a:cubicBezTo>
                    <a:pt x="9038" y="33563"/>
                    <a:pt x="9695" y="36110"/>
                    <a:pt x="10352" y="38739"/>
                  </a:cubicBezTo>
                  <a:cubicBezTo>
                    <a:pt x="10476" y="39191"/>
                    <a:pt x="10599" y="39725"/>
                    <a:pt x="10722" y="40218"/>
                  </a:cubicBezTo>
                  <a:cubicBezTo>
                    <a:pt x="10804" y="40670"/>
                    <a:pt x="10968" y="41204"/>
                    <a:pt x="11092" y="41697"/>
                  </a:cubicBezTo>
                  <a:cubicBezTo>
                    <a:pt x="11174" y="42190"/>
                    <a:pt x="11338" y="42683"/>
                    <a:pt x="11420" y="43217"/>
                  </a:cubicBezTo>
                  <a:cubicBezTo>
                    <a:pt x="11544" y="43710"/>
                    <a:pt x="11708" y="44162"/>
                    <a:pt x="11790" y="44696"/>
                  </a:cubicBezTo>
                  <a:cubicBezTo>
                    <a:pt x="11954" y="45394"/>
                    <a:pt x="12160" y="46175"/>
                    <a:pt x="12324" y="46914"/>
                  </a:cubicBezTo>
                  <a:cubicBezTo>
                    <a:pt x="12324" y="46996"/>
                    <a:pt x="12365" y="47038"/>
                    <a:pt x="12365" y="47161"/>
                  </a:cubicBezTo>
                  <a:cubicBezTo>
                    <a:pt x="12406" y="47530"/>
                    <a:pt x="12530" y="47818"/>
                    <a:pt x="12571" y="48147"/>
                  </a:cubicBezTo>
                  <a:cubicBezTo>
                    <a:pt x="12735" y="48681"/>
                    <a:pt x="12817" y="49256"/>
                    <a:pt x="12981" y="49831"/>
                  </a:cubicBezTo>
                  <a:lnTo>
                    <a:pt x="44860" y="49831"/>
                  </a:lnTo>
                  <a:cubicBezTo>
                    <a:pt x="41902" y="32824"/>
                    <a:pt x="38081" y="11709"/>
                    <a:pt x="36561" y="3616"/>
                  </a:cubicBezTo>
                  <a:cubicBezTo>
                    <a:pt x="36356" y="2466"/>
                    <a:pt x="36151" y="1562"/>
                    <a:pt x="36027" y="946"/>
                  </a:cubicBezTo>
                  <a:lnTo>
                    <a:pt x="3586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3531613" y="2655192"/>
              <a:ext cx="352196" cy="532457"/>
            </a:xfrm>
            <a:custGeom>
              <a:rect b="b" l="l" r="r" t="t"/>
              <a:pathLst>
                <a:path extrusionOk="0" h="49996" w="33070">
                  <a:moveTo>
                    <a:pt x="33070" y="1"/>
                  </a:moveTo>
                  <a:lnTo>
                    <a:pt x="33020" y="165"/>
                  </a:lnTo>
                  <a:lnTo>
                    <a:pt x="33070" y="165"/>
                  </a:lnTo>
                  <a:lnTo>
                    <a:pt x="33070" y="1"/>
                  </a:lnTo>
                  <a:close/>
                  <a:moveTo>
                    <a:pt x="0" y="165"/>
                  </a:moveTo>
                  <a:lnTo>
                    <a:pt x="0" y="206"/>
                  </a:lnTo>
                  <a:cubicBezTo>
                    <a:pt x="41" y="288"/>
                    <a:pt x="41" y="411"/>
                    <a:pt x="82" y="576"/>
                  </a:cubicBezTo>
                  <a:cubicBezTo>
                    <a:pt x="165" y="617"/>
                    <a:pt x="165" y="617"/>
                    <a:pt x="165" y="658"/>
                  </a:cubicBezTo>
                  <a:cubicBezTo>
                    <a:pt x="288" y="1192"/>
                    <a:pt x="493" y="2013"/>
                    <a:pt x="822" y="3082"/>
                  </a:cubicBezTo>
                  <a:cubicBezTo>
                    <a:pt x="863" y="3123"/>
                    <a:pt x="863" y="3123"/>
                    <a:pt x="863" y="3164"/>
                  </a:cubicBezTo>
                  <a:lnTo>
                    <a:pt x="1027" y="3780"/>
                  </a:lnTo>
                  <a:cubicBezTo>
                    <a:pt x="1150" y="4273"/>
                    <a:pt x="1274" y="4725"/>
                    <a:pt x="1438" y="5218"/>
                  </a:cubicBezTo>
                  <a:lnTo>
                    <a:pt x="1438" y="5300"/>
                  </a:lnTo>
                  <a:cubicBezTo>
                    <a:pt x="1684" y="6204"/>
                    <a:pt x="1972" y="7272"/>
                    <a:pt x="2301" y="8463"/>
                  </a:cubicBezTo>
                  <a:cubicBezTo>
                    <a:pt x="2465" y="8874"/>
                    <a:pt x="2547" y="9285"/>
                    <a:pt x="2670" y="9695"/>
                  </a:cubicBezTo>
                  <a:cubicBezTo>
                    <a:pt x="2835" y="10271"/>
                    <a:pt x="2958" y="10846"/>
                    <a:pt x="3122" y="11462"/>
                  </a:cubicBezTo>
                  <a:cubicBezTo>
                    <a:pt x="3328" y="12160"/>
                    <a:pt x="3533" y="12900"/>
                    <a:pt x="3738" y="13639"/>
                  </a:cubicBezTo>
                  <a:cubicBezTo>
                    <a:pt x="3780" y="13762"/>
                    <a:pt x="3780" y="13845"/>
                    <a:pt x="3862" y="13968"/>
                  </a:cubicBezTo>
                  <a:cubicBezTo>
                    <a:pt x="3862" y="14009"/>
                    <a:pt x="3903" y="14132"/>
                    <a:pt x="3903" y="14173"/>
                  </a:cubicBezTo>
                  <a:lnTo>
                    <a:pt x="3903" y="14214"/>
                  </a:lnTo>
                  <a:cubicBezTo>
                    <a:pt x="3985" y="14543"/>
                    <a:pt x="4026" y="14872"/>
                    <a:pt x="4149" y="15200"/>
                  </a:cubicBezTo>
                  <a:cubicBezTo>
                    <a:pt x="4355" y="15899"/>
                    <a:pt x="4560" y="16638"/>
                    <a:pt x="4765" y="17419"/>
                  </a:cubicBezTo>
                  <a:cubicBezTo>
                    <a:pt x="5217" y="19103"/>
                    <a:pt x="5751" y="20910"/>
                    <a:pt x="6203" y="22759"/>
                  </a:cubicBezTo>
                  <a:cubicBezTo>
                    <a:pt x="6409" y="23498"/>
                    <a:pt x="6614" y="24320"/>
                    <a:pt x="6819" y="25101"/>
                  </a:cubicBezTo>
                  <a:cubicBezTo>
                    <a:pt x="6902" y="25470"/>
                    <a:pt x="7025" y="25881"/>
                    <a:pt x="7107" y="26292"/>
                  </a:cubicBezTo>
                  <a:cubicBezTo>
                    <a:pt x="7600" y="27894"/>
                    <a:pt x="8011" y="29537"/>
                    <a:pt x="8422" y="31180"/>
                  </a:cubicBezTo>
                  <a:cubicBezTo>
                    <a:pt x="9038" y="33727"/>
                    <a:pt x="9695" y="36315"/>
                    <a:pt x="10352" y="38903"/>
                  </a:cubicBezTo>
                  <a:cubicBezTo>
                    <a:pt x="10476" y="39396"/>
                    <a:pt x="10599" y="39889"/>
                    <a:pt x="10722" y="40423"/>
                  </a:cubicBezTo>
                  <a:cubicBezTo>
                    <a:pt x="10804" y="40875"/>
                    <a:pt x="10969" y="41368"/>
                    <a:pt x="11092" y="41902"/>
                  </a:cubicBezTo>
                  <a:cubicBezTo>
                    <a:pt x="11174" y="42354"/>
                    <a:pt x="11338" y="42888"/>
                    <a:pt x="11462" y="43381"/>
                  </a:cubicBezTo>
                  <a:cubicBezTo>
                    <a:pt x="11544" y="43915"/>
                    <a:pt x="11708" y="44367"/>
                    <a:pt x="11790" y="44860"/>
                  </a:cubicBezTo>
                  <a:cubicBezTo>
                    <a:pt x="11955" y="45600"/>
                    <a:pt x="12160" y="46380"/>
                    <a:pt x="12324" y="47078"/>
                  </a:cubicBezTo>
                  <a:cubicBezTo>
                    <a:pt x="12324" y="47202"/>
                    <a:pt x="12365" y="47243"/>
                    <a:pt x="12365" y="47325"/>
                  </a:cubicBezTo>
                  <a:cubicBezTo>
                    <a:pt x="12406" y="47695"/>
                    <a:pt x="12489" y="48023"/>
                    <a:pt x="12571" y="48311"/>
                  </a:cubicBezTo>
                  <a:cubicBezTo>
                    <a:pt x="12735" y="48886"/>
                    <a:pt x="12817" y="49461"/>
                    <a:pt x="12982" y="49995"/>
                  </a:cubicBezTo>
                  <a:lnTo>
                    <a:pt x="18240" y="49995"/>
                  </a:lnTo>
                  <a:lnTo>
                    <a:pt x="26908" y="20705"/>
                  </a:lnTo>
                  <a:lnTo>
                    <a:pt x="27524" y="18651"/>
                  </a:lnTo>
                  <a:lnTo>
                    <a:pt x="29208" y="12982"/>
                  </a:lnTo>
                  <a:lnTo>
                    <a:pt x="29290" y="12612"/>
                  </a:lnTo>
                  <a:lnTo>
                    <a:pt x="31344" y="5711"/>
                  </a:lnTo>
                  <a:lnTo>
                    <a:pt x="31509" y="5218"/>
                  </a:lnTo>
                  <a:lnTo>
                    <a:pt x="33020" y="165"/>
                  </a:ln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356175" y="2662825"/>
              <a:ext cx="556952" cy="525128"/>
            </a:xfrm>
            <a:custGeom>
              <a:rect b="b" l="l" r="r" t="t"/>
              <a:pathLst>
                <a:path extrusionOk="0" h="50036" w="52296">
                  <a:moveTo>
                    <a:pt x="7723" y="0"/>
                  </a:moveTo>
                  <a:cubicBezTo>
                    <a:pt x="7723" y="0"/>
                    <a:pt x="6778" y="1849"/>
                    <a:pt x="5751" y="4930"/>
                  </a:cubicBezTo>
                  <a:cubicBezTo>
                    <a:pt x="5587" y="5423"/>
                    <a:pt x="5423" y="5875"/>
                    <a:pt x="5258" y="6368"/>
                  </a:cubicBezTo>
                  <a:cubicBezTo>
                    <a:pt x="5053" y="6984"/>
                    <a:pt x="4930" y="7682"/>
                    <a:pt x="4724" y="8381"/>
                  </a:cubicBezTo>
                  <a:cubicBezTo>
                    <a:pt x="4724" y="8545"/>
                    <a:pt x="4642" y="8709"/>
                    <a:pt x="4601" y="8833"/>
                  </a:cubicBezTo>
                  <a:cubicBezTo>
                    <a:pt x="4437" y="9408"/>
                    <a:pt x="4355" y="10024"/>
                    <a:pt x="4190" y="10640"/>
                  </a:cubicBezTo>
                  <a:cubicBezTo>
                    <a:pt x="3081" y="15734"/>
                    <a:pt x="2465" y="22143"/>
                    <a:pt x="3985" y="28633"/>
                  </a:cubicBezTo>
                  <a:cubicBezTo>
                    <a:pt x="3985" y="28633"/>
                    <a:pt x="2095" y="38903"/>
                    <a:pt x="0" y="50036"/>
                  </a:cubicBezTo>
                  <a:lnTo>
                    <a:pt x="32700" y="50036"/>
                  </a:lnTo>
                  <a:cubicBezTo>
                    <a:pt x="35041" y="36110"/>
                    <a:pt x="37178" y="23293"/>
                    <a:pt x="37178" y="23293"/>
                  </a:cubicBezTo>
                  <a:lnTo>
                    <a:pt x="43340" y="20746"/>
                  </a:lnTo>
                  <a:cubicBezTo>
                    <a:pt x="44079" y="20253"/>
                    <a:pt x="44901" y="19267"/>
                    <a:pt x="45722" y="17993"/>
                  </a:cubicBezTo>
                  <a:cubicBezTo>
                    <a:pt x="46544" y="16720"/>
                    <a:pt x="47324" y="15159"/>
                    <a:pt x="48064" y="13516"/>
                  </a:cubicBezTo>
                  <a:cubicBezTo>
                    <a:pt x="48146" y="13310"/>
                    <a:pt x="48187" y="13146"/>
                    <a:pt x="48310" y="12941"/>
                  </a:cubicBezTo>
                  <a:cubicBezTo>
                    <a:pt x="49173" y="11010"/>
                    <a:pt x="49953" y="8915"/>
                    <a:pt x="50570" y="6902"/>
                  </a:cubicBezTo>
                  <a:cubicBezTo>
                    <a:pt x="50734" y="6450"/>
                    <a:pt x="50857" y="5998"/>
                    <a:pt x="50980" y="5546"/>
                  </a:cubicBezTo>
                  <a:cubicBezTo>
                    <a:pt x="51597" y="3533"/>
                    <a:pt x="52049" y="1767"/>
                    <a:pt x="52254" y="534"/>
                  </a:cubicBezTo>
                  <a:cubicBezTo>
                    <a:pt x="52254" y="370"/>
                    <a:pt x="52295" y="206"/>
                    <a:pt x="52295" y="82"/>
                  </a:cubicBezTo>
                  <a:lnTo>
                    <a:pt x="5229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737488" y="2138560"/>
              <a:ext cx="809858" cy="344666"/>
            </a:xfrm>
            <a:custGeom>
              <a:rect b="b" l="l" r="r" t="t"/>
              <a:pathLst>
                <a:path extrusionOk="0" h="32363" w="76043">
                  <a:moveTo>
                    <a:pt x="57016" y="1"/>
                  </a:moveTo>
                  <a:cubicBezTo>
                    <a:pt x="56662" y="1"/>
                    <a:pt x="56376" y="96"/>
                    <a:pt x="56174" y="301"/>
                  </a:cubicBezTo>
                  <a:cubicBezTo>
                    <a:pt x="50300" y="6216"/>
                    <a:pt x="42207" y="9585"/>
                    <a:pt x="40235" y="10489"/>
                  </a:cubicBezTo>
                  <a:cubicBezTo>
                    <a:pt x="40097" y="10547"/>
                    <a:pt x="39883" y="10574"/>
                    <a:pt x="39600" y="10574"/>
                  </a:cubicBezTo>
                  <a:cubicBezTo>
                    <a:pt x="35662" y="10574"/>
                    <a:pt x="18433" y="5254"/>
                    <a:pt x="8891" y="2149"/>
                  </a:cubicBezTo>
                  <a:cubicBezTo>
                    <a:pt x="7139" y="1576"/>
                    <a:pt x="5739" y="1321"/>
                    <a:pt x="4656" y="1321"/>
                  </a:cubicBezTo>
                  <a:cubicBezTo>
                    <a:pt x="1" y="1321"/>
                    <a:pt x="1193" y="6025"/>
                    <a:pt x="5358" y="10324"/>
                  </a:cubicBezTo>
                  <a:cubicBezTo>
                    <a:pt x="10438" y="15560"/>
                    <a:pt x="29173" y="32362"/>
                    <a:pt x="39584" y="32362"/>
                  </a:cubicBezTo>
                  <a:cubicBezTo>
                    <a:pt x="40201" y="32362"/>
                    <a:pt x="40790" y="32303"/>
                    <a:pt x="41344" y="32179"/>
                  </a:cubicBezTo>
                  <a:cubicBezTo>
                    <a:pt x="53422" y="29468"/>
                    <a:pt x="67266" y="23470"/>
                    <a:pt x="73346" y="17144"/>
                  </a:cubicBezTo>
                  <a:cubicBezTo>
                    <a:pt x="76042" y="14295"/>
                    <a:pt x="61359" y="1"/>
                    <a:pt x="57016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349298" y="2001238"/>
              <a:ext cx="355699" cy="346594"/>
            </a:xfrm>
            <a:custGeom>
              <a:rect b="b" l="l" r="r" t="t"/>
              <a:pathLst>
                <a:path extrusionOk="0" h="32544" w="33399">
                  <a:moveTo>
                    <a:pt x="18774" y="1"/>
                  </a:moveTo>
                  <a:cubicBezTo>
                    <a:pt x="16414" y="1"/>
                    <a:pt x="14259" y="5756"/>
                    <a:pt x="11955" y="8060"/>
                  </a:cubicBezTo>
                  <a:cubicBezTo>
                    <a:pt x="11380" y="8635"/>
                    <a:pt x="1" y="18371"/>
                    <a:pt x="1" y="18371"/>
                  </a:cubicBezTo>
                  <a:lnTo>
                    <a:pt x="13064" y="32544"/>
                  </a:lnTo>
                  <a:cubicBezTo>
                    <a:pt x="15077" y="31311"/>
                    <a:pt x="24074" y="23424"/>
                    <a:pt x="26087" y="21041"/>
                  </a:cubicBezTo>
                  <a:cubicBezTo>
                    <a:pt x="28059" y="18741"/>
                    <a:pt x="33399" y="11593"/>
                    <a:pt x="31756" y="9867"/>
                  </a:cubicBezTo>
                  <a:cubicBezTo>
                    <a:pt x="31255" y="9329"/>
                    <a:pt x="30750" y="9141"/>
                    <a:pt x="30290" y="9141"/>
                  </a:cubicBezTo>
                  <a:cubicBezTo>
                    <a:pt x="29242" y="9141"/>
                    <a:pt x="28428" y="10114"/>
                    <a:pt x="28428" y="10114"/>
                  </a:cubicBezTo>
                  <a:cubicBezTo>
                    <a:pt x="28428" y="10114"/>
                    <a:pt x="30441" y="6458"/>
                    <a:pt x="28387" y="5143"/>
                  </a:cubicBezTo>
                  <a:cubicBezTo>
                    <a:pt x="28125" y="4975"/>
                    <a:pt x="27836" y="4905"/>
                    <a:pt x="27536" y="4905"/>
                  </a:cubicBezTo>
                  <a:cubicBezTo>
                    <a:pt x="25996" y="4905"/>
                    <a:pt x="24156" y="6745"/>
                    <a:pt x="24156" y="6745"/>
                  </a:cubicBezTo>
                  <a:cubicBezTo>
                    <a:pt x="24156" y="6745"/>
                    <a:pt x="26128" y="2596"/>
                    <a:pt x="23951" y="1569"/>
                  </a:cubicBezTo>
                  <a:cubicBezTo>
                    <a:pt x="23732" y="1467"/>
                    <a:pt x="23511" y="1421"/>
                    <a:pt x="23291" y="1421"/>
                  </a:cubicBezTo>
                  <a:cubicBezTo>
                    <a:pt x="21572" y="1421"/>
                    <a:pt x="19925" y="4198"/>
                    <a:pt x="19925" y="4198"/>
                  </a:cubicBezTo>
                  <a:cubicBezTo>
                    <a:pt x="19925" y="4198"/>
                    <a:pt x="21198" y="542"/>
                    <a:pt x="19144" y="49"/>
                  </a:cubicBezTo>
                  <a:cubicBezTo>
                    <a:pt x="19020" y="17"/>
                    <a:pt x="18897" y="1"/>
                    <a:pt x="18774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4284994" y="2000749"/>
              <a:ext cx="420888" cy="365902"/>
            </a:xfrm>
            <a:custGeom>
              <a:rect b="b" l="l" r="r" t="t"/>
              <a:pathLst>
                <a:path extrusionOk="0" h="34357" w="39520">
                  <a:moveTo>
                    <a:pt x="24833" y="0"/>
                  </a:moveTo>
                  <a:cubicBezTo>
                    <a:pt x="22481" y="0"/>
                    <a:pt x="20332" y="5767"/>
                    <a:pt x="18034" y="8065"/>
                  </a:cubicBezTo>
                  <a:cubicBezTo>
                    <a:pt x="17829" y="8270"/>
                    <a:pt x="15980" y="9872"/>
                    <a:pt x="13762" y="11762"/>
                  </a:cubicBezTo>
                  <a:cubicBezTo>
                    <a:pt x="16309" y="7859"/>
                    <a:pt x="17418" y="2231"/>
                    <a:pt x="15076" y="2149"/>
                  </a:cubicBezTo>
                  <a:cubicBezTo>
                    <a:pt x="15062" y="2149"/>
                    <a:pt x="15047" y="2148"/>
                    <a:pt x="15032" y="2148"/>
                  </a:cubicBezTo>
                  <a:cubicBezTo>
                    <a:pt x="12643" y="2148"/>
                    <a:pt x="8493" y="8735"/>
                    <a:pt x="6737" y="10817"/>
                  </a:cubicBezTo>
                  <a:cubicBezTo>
                    <a:pt x="5012" y="12994"/>
                    <a:pt x="0" y="16733"/>
                    <a:pt x="0" y="16733"/>
                  </a:cubicBezTo>
                  <a:lnTo>
                    <a:pt x="16679" y="34356"/>
                  </a:lnTo>
                  <a:cubicBezTo>
                    <a:pt x="21485" y="32261"/>
                    <a:pt x="30112" y="23470"/>
                    <a:pt x="32166" y="21087"/>
                  </a:cubicBezTo>
                  <a:cubicBezTo>
                    <a:pt x="34138" y="18746"/>
                    <a:pt x="39519" y="11639"/>
                    <a:pt x="37876" y="9913"/>
                  </a:cubicBezTo>
                  <a:cubicBezTo>
                    <a:pt x="37372" y="9383"/>
                    <a:pt x="36859" y="9199"/>
                    <a:pt x="36391" y="9199"/>
                  </a:cubicBezTo>
                  <a:cubicBezTo>
                    <a:pt x="35408" y="9199"/>
                    <a:pt x="34619" y="10007"/>
                    <a:pt x="34507" y="10119"/>
                  </a:cubicBezTo>
                  <a:cubicBezTo>
                    <a:pt x="34672" y="9790"/>
                    <a:pt x="36438" y="6422"/>
                    <a:pt x="34466" y="5189"/>
                  </a:cubicBezTo>
                  <a:cubicBezTo>
                    <a:pt x="34204" y="5021"/>
                    <a:pt x="33916" y="4951"/>
                    <a:pt x="33618" y="4951"/>
                  </a:cubicBezTo>
                  <a:cubicBezTo>
                    <a:pt x="32087" y="4951"/>
                    <a:pt x="30276" y="6791"/>
                    <a:pt x="30276" y="6791"/>
                  </a:cubicBezTo>
                  <a:cubicBezTo>
                    <a:pt x="30276" y="6791"/>
                    <a:pt x="32207" y="2642"/>
                    <a:pt x="30071" y="1574"/>
                  </a:cubicBezTo>
                  <a:cubicBezTo>
                    <a:pt x="29842" y="1472"/>
                    <a:pt x="29614" y="1426"/>
                    <a:pt x="29387" y="1426"/>
                  </a:cubicBezTo>
                  <a:cubicBezTo>
                    <a:pt x="27618" y="1426"/>
                    <a:pt x="26004" y="4203"/>
                    <a:pt x="26004" y="4203"/>
                  </a:cubicBezTo>
                  <a:cubicBezTo>
                    <a:pt x="26004" y="4203"/>
                    <a:pt x="27277" y="588"/>
                    <a:pt x="25223" y="54"/>
                  </a:cubicBezTo>
                  <a:cubicBezTo>
                    <a:pt x="25093" y="18"/>
                    <a:pt x="24963" y="0"/>
                    <a:pt x="24833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4486353" y="2042486"/>
              <a:ext cx="78033" cy="101952"/>
            </a:xfrm>
            <a:custGeom>
              <a:rect b="b" l="l" r="r" t="t"/>
              <a:pathLst>
                <a:path extrusionOk="0" h="9573" w="7327">
                  <a:moveTo>
                    <a:pt x="7182" y="1"/>
                  </a:moveTo>
                  <a:cubicBezTo>
                    <a:pt x="7128" y="1"/>
                    <a:pt x="7064" y="37"/>
                    <a:pt x="7015" y="120"/>
                  </a:cubicBezTo>
                  <a:cubicBezTo>
                    <a:pt x="4878" y="4639"/>
                    <a:pt x="3851" y="6446"/>
                    <a:pt x="31" y="9445"/>
                  </a:cubicBezTo>
                  <a:cubicBezTo>
                    <a:pt x="1" y="9475"/>
                    <a:pt x="15" y="9572"/>
                    <a:pt x="74" y="9572"/>
                  </a:cubicBezTo>
                  <a:cubicBezTo>
                    <a:pt x="95" y="9572"/>
                    <a:pt x="122" y="9560"/>
                    <a:pt x="154" y="9527"/>
                  </a:cubicBezTo>
                  <a:cubicBezTo>
                    <a:pt x="4139" y="6980"/>
                    <a:pt x="5495" y="4926"/>
                    <a:pt x="7302" y="202"/>
                  </a:cubicBezTo>
                  <a:cubicBezTo>
                    <a:pt x="7327" y="80"/>
                    <a:pt x="7264" y="1"/>
                    <a:pt x="71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4525258" y="2071635"/>
              <a:ext cx="83975" cy="107001"/>
            </a:xfrm>
            <a:custGeom>
              <a:rect b="b" l="l" r="r" t="t"/>
              <a:pathLst>
                <a:path extrusionOk="0" h="10047" w="7885">
                  <a:moveTo>
                    <a:pt x="7799" y="0"/>
                  </a:moveTo>
                  <a:cubicBezTo>
                    <a:pt x="7753" y="0"/>
                    <a:pt x="7689" y="43"/>
                    <a:pt x="7634" y="135"/>
                  </a:cubicBezTo>
                  <a:cubicBezTo>
                    <a:pt x="5498" y="4736"/>
                    <a:pt x="3813" y="6544"/>
                    <a:pt x="34" y="9912"/>
                  </a:cubicBezTo>
                  <a:cubicBezTo>
                    <a:pt x="1" y="9979"/>
                    <a:pt x="22" y="10046"/>
                    <a:pt x="98" y="10046"/>
                  </a:cubicBezTo>
                  <a:cubicBezTo>
                    <a:pt x="115" y="10046"/>
                    <a:pt x="135" y="10043"/>
                    <a:pt x="157" y="10036"/>
                  </a:cubicBezTo>
                  <a:cubicBezTo>
                    <a:pt x="4101" y="6996"/>
                    <a:pt x="6319" y="5106"/>
                    <a:pt x="7839" y="176"/>
                  </a:cubicBezTo>
                  <a:cubicBezTo>
                    <a:pt x="7884" y="63"/>
                    <a:pt x="7855" y="0"/>
                    <a:pt x="77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4562021" y="2108974"/>
              <a:ext cx="90088" cy="102432"/>
            </a:xfrm>
            <a:custGeom>
              <a:rect b="b" l="l" r="r" t="t"/>
              <a:pathLst>
                <a:path extrusionOk="0" h="9618" w="8459">
                  <a:moveTo>
                    <a:pt x="8412" y="0"/>
                  </a:moveTo>
                  <a:cubicBezTo>
                    <a:pt x="8378" y="0"/>
                    <a:pt x="8322" y="53"/>
                    <a:pt x="8249" y="162"/>
                  </a:cubicBezTo>
                  <a:cubicBezTo>
                    <a:pt x="5825" y="4476"/>
                    <a:pt x="4141" y="6612"/>
                    <a:pt x="74" y="9446"/>
                  </a:cubicBezTo>
                  <a:cubicBezTo>
                    <a:pt x="1" y="9483"/>
                    <a:pt x="58" y="9617"/>
                    <a:pt x="158" y="9617"/>
                  </a:cubicBezTo>
                  <a:cubicBezTo>
                    <a:pt x="171" y="9617"/>
                    <a:pt x="184" y="9615"/>
                    <a:pt x="197" y="9611"/>
                  </a:cubicBezTo>
                  <a:cubicBezTo>
                    <a:pt x="4593" y="7146"/>
                    <a:pt x="6770" y="4476"/>
                    <a:pt x="8413" y="244"/>
                  </a:cubicBezTo>
                  <a:cubicBezTo>
                    <a:pt x="8459" y="84"/>
                    <a:pt x="8454" y="0"/>
                    <a:pt x="84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4417639" y="2139220"/>
              <a:ext cx="43676" cy="107128"/>
            </a:xfrm>
            <a:custGeom>
              <a:rect b="b" l="l" r="r" t="t"/>
              <a:pathLst>
                <a:path extrusionOk="0" h="10059" w="4101">
                  <a:moveTo>
                    <a:pt x="288" y="1"/>
                  </a:moveTo>
                  <a:cubicBezTo>
                    <a:pt x="90" y="1"/>
                    <a:pt x="1" y="172"/>
                    <a:pt x="280" y="567"/>
                  </a:cubicBezTo>
                  <a:cubicBezTo>
                    <a:pt x="2129" y="3114"/>
                    <a:pt x="3484" y="7017"/>
                    <a:pt x="2293" y="9934"/>
                  </a:cubicBezTo>
                  <a:cubicBezTo>
                    <a:pt x="2266" y="10013"/>
                    <a:pt x="2325" y="10059"/>
                    <a:pt x="2371" y="10059"/>
                  </a:cubicBezTo>
                  <a:cubicBezTo>
                    <a:pt x="2395" y="10059"/>
                    <a:pt x="2416" y="10045"/>
                    <a:pt x="2416" y="10016"/>
                  </a:cubicBezTo>
                  <a:cubicBezTo>
                    <a:pt x="4100" y="7058"/>
                    <a:pt x="2621" y="2498"/>
                    <a:pt x="814" y="280"/>
                  </a:cubicBezTo>
                  <a:cubicBezTo>
                    <a:pt x="653" y="102"/>
                    <a:pt x="439" y="1"/>
                    <a:pt x="2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711875" y="2137654"/>
              <a:ext cx="752497" cy="354187"/>
            </a:xfrm>
            <a:custGeom>
              <a:rect b="b" l="l" r="r" t="t"/>
              <a:pathLst>
                <a:path extrusionOk="0" h="33257" w="70657">
                  <a:moveTo>
                    <a:pt x="7318" y="0"/>
                  </a:moveTo>
                  <a:cubicBezTo>
                    <a:pt x="1" y="0"/>
                    <a:pt x="1501" y="6665"/>
                    <a:pt x="7969" y="12628"/>
                  </a:cubicBezTo>
                  <a:cubicBezTo>
                    <a:pt x="16349" y="20351"/>
                    <a:pt x="32822" y="32962"/>
                    <a:pt x="42188" y="33250"/>
                  </a:cubicBezTo>
                  <a:cubicBezTo>
                    <a:pt x="42321" y="33255"/>
                    <a:pt x="42455" y="33257"/>
                    <a:pt x="42591" y="33257"/>
                  </a:cubicBezTo>
                  <a:cubicBezTo>
                    <a:pt x="52015" y="33257"/>
                    <a:pt x="70657" y="22199"/>
                    <a:pt x="70657" y="22199"/>
                  </a:cubicBezTo>
                  <a:lnTo>
                    <a:pt x="55334" y="3015"/>
                  </a:lnTo>
                  <a:cubicBezTo>
                    <a:pt x="55334" y="3015"/>
                    <a:pt x="43257" y="9793"/>
                    <a:pt x="42230" y="9875"/>
                  </a:cubicBezTo>
                  <a:cubicBezTo>
                    <a:pt x="42200" y="9879"/>
                    <a:pt x="42164" y="9881"/>
                    <a:pt x="42122" y="9881"/>
                  </a:cubicBezTo>
                  <a:cubicBezTo>
                    <a:pt x="40765" y="9881"/>
                    <a:pt x="32927" y="7926"/>
                    <a:pt x="16472" y="2029"/>
                  </a:cubicBezTo>
                  <a:cubicBezTo>
                    <a:pt x="12545" y="609"/>
                    <a:pt x="9529" y="0"/>
                    <a:pt x="7318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711832" y="2138272"/>
              <a:ext cx="752103" cy="354389"/>
            </a:xfrm>
            <a:custGeom>
              <a:rect b="b" l="l" r="r" t="t"/>
              <a:pathLst>
                <a:path extrusionOk="0" h="33276" w="70620">
                  <a:moveTo>
                    <a:pt x="7315" y="0"/>
                  </a:moveTo>
                  <a:cubicBezTo>
                    <a:pt x="1" y="0"/>
                    <a:pt x="1492" y="6645"/>
                    <a:pt x="7932" y="12611"/>
                  </a:cubicBezTo>
                  <a:cubicBezTo>
                    <a:pt x="11465" y="15897"/>
                    <a:pt x="28882" y="32494"/>
                    <a:pt x="42110" y="33233"/>
                  </a:cubicBezTo>
                  <a:cubicBezTo>
                    <a:pt x="42557" y="33262"/>
                    <a:pt x="43038" y="33276"/>
                    <a:pt x="43549" y="33276"/>
                  </a:cubicBezTo>
                  <a:cubicBezTo>
                    <a:pt x="49618" y="33276"/>
                    <a:pt x="59871" y="31287"/>
                    <a:pt x="65896" y="28180"/>
                  </a:cubicBezTo>
                  <a:cubicBezTo>
                    <a:pt x="69429" y="26332"/>
                    <a:pt x="70620" y="22224"/>
                    <a:pt x="70620" y="22224"/>
                  </a:cubicBezTo>
                  <a:lnTo>
                    <a:pt x="55256" y="2998"/>
                  </a:lnTo>
                  <a:cubicBezTo>
                    <a:pt x="55256" y="2998"/>
                    <a:pt x="55005" y="2980"/>
                    <a:pt x="54591" y="2980"/>
                  </a:cubicBezTo>
                  <a:cubicBezTo>
                    <a:pt x="53486" y="2980"/>
                    <a:pt x="51215" y="3110"/>
                    <a:pt x="49423" y="4066"/>
                  </a:cubicBezTo>
                  <a:cubicBezTo>
                    <a:pt x="45849" y="6038"/>
                    <a:pt x="42726" y="9817"/>
                    <a:pt x="42151" y="9900"/>
                  </a:cubicBezTo>
                  <a:cubicBezTo>
                    <a:pt x="42131" y="9901"/>
                    <a:pt x="42109" y="9902"/>
                    <a:pt x="42083" y="9902"/>
                  </a:cubicBezTo>
                  <a:cubicBezTo>
                    <a:pt x="40871" y="9902"/>
                    <a:pt x="32964" y="8004"/>
                    <a:pt x="16435" y="2012"/>
                  </a:cubicBezTo>
                  <a:cubicBezTo>
                    <a:pt x="12525" y="604"/>
                    <a:pt x="9520" y="0"/>
                    <a:pt x="731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4264535" y="2203280"/>
              <a:ext cx="150761" cy="189730"/>
            </a:xfrm>
            <a:custGeom>
              <a:rect b="b" l="l" r="r" t="t"/>
              <a:pathLst>
                <a:path extrusionOk="0" h="17815" w="14156">
                  <a:moveTo>
                    <a:pt x="95" y="1"/>
                  </a:moveTo>
                  <a:cubicBezTo>
                    <a:pt x="39" y="1"/>
                    <a:pt x="1" y="47"/>
                    <a:pt x="31" y="139"/>
                  </a:cubicBezTo>
                  <a:cubicBezTo>
                    <a:pt x="2085" y="3303"/>
                    <a:pt x="4468" y="6301"/>
                    <a:pt x="6810" y="9259"/>
                  </a:cubicBezTo>
                  <a:cubicBezTo>
                    <a:pt x="8001" y="10779"/>
                    <a:pt x="9192" y="12258"/>
                    <a:pt x="10342" y="13696"/>
                  </a:cubicBezTo>
                  <a:cubicBezTo>
                    <a:pt x="11534" y="15051"/>
                    <a:pt x="12684" y="16571"/>
                    <a:pt x="13958" y="17804"/>
                  </a:cubicBezTo>
                  <a:cubicBezTo>
                    <a:pt x="13973" y="17811"/>
                    <a:pt x="13989" y="17815"/>
                    <a:pt x="14006" y="17815"/>
                  </a:cubicBezTo>
                  <a:cubicBezTo>
                    <a:pt x="14079" y="17815"/>
                    <a:pt x="14155" y="17748"/>
                    <a:pt x="14122" y="17681"/>
                  </a:cubicBezTo>
                  <a:cubicBezTo>
                    <a:pt x="13136" y="16120"/>
                    <a:pt x="11904" y="14600"/>
                    <a:pt x="10712" y="13121"/>
                  </a:cubicBezTo>
                  <a:cubicBezTo>
                    <a:pt x="9603" y="11642"/>
                    <a:pt x="8453" y="10204"/>
                    <a:pt x="7261" y="8766"/>
                  </a:cubicBezTo>
                  <a:cubicBezTo>
                    <a:pt x="4961" y="5850"/>
                    <a:pt x="2661" y="2810"/>
                    <a:pt x="155" y="16"/>
                  </a:cubicBezTo>
                  <a:cubicBezTo>
                    <a:pt x="134" y="6"/>
                    <a:pt x="114" y="1"/>
                    <a:pt x="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742483" y="2199946"/>
              <a:ext cx="506642" cy="292811"/>
            </a:xfrm>
            <a:custGeom>
              <a:rect b="b" l="l" r="r" t="t"/>
              <a:pathLst>
                <a:path extrusionOk="0" h="27494" w="47572">
                  <a:moveTo>
                    <a:pt x="1" y="0"/>
                  </a:moveTo>
                  <a:cubicBezTo>
                    <a:pt x="781" y="2096"/>
                    <a:pt x="2589" y="4519"/>
                    <a:pt x="5054" y="6820"/>
                  </a:cubicBezTo>
                  <a:cubicBezTo>
                    <a:pt x="8587" y="10106"/>
                    <a:pt x="26004" y="26703"/>
                    <a:pt x="39232" y="27442"/>
                  </a:cubicBezTo>
                  <a:cubicBezTo>
                    <a:pt x="39692" y="27477"/>
                    <a:pt x="40186" y="27493"/>
                    <a:pt x="40711" y="27493"/>
                  </a:cubicBezTo>
                  <a:cubicBezTo>
                    <a:pt x="42670" y="27493"/>
                    <a:pt x="45044" y="27264"/>
                    <a:pt x="47572" y="2690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406922" y="2128133"/>
              <a:ext cx="554322" cy="575973"/>
            </a:xfrm>
            <a:custGeom>
              <a:rect b="b" l="l" r="r" t="t"/>
              <a:pathLst>
                <a:path extrusionOk="0" h="54082" w="52049">
                  <a:moveTo>
                    <a:pt x="32798" y="0"/>
                  </a:moveTo>
                  <a:cubicBezTo>
                    <a:pt x="31200" y="0"/>
                    <a:pt x="29528" y="488"/>
                    <a:pt x="27935" y="1732"/>
                  </a:cubicBezTo>
                  <a:cubicBezTo>
                    <a:pt x="16391" y="10687"/>
                    <a:pt x="5505" y="31309"/>
                    <a:pt x="1644" y="42976"/>
                  </a:cubicBezTo>
                  <a:cubicBezTo>
                    <a:pt x="0" y="47947"/>
                    <a:pt x="1685" y="50905"/>
                    <a:pt x="1849" y="51192"/>
                  </a:cubicBezTo>
                  <a:cubicBezTo>
                    <a:pt x="1888" y="51232"/>
                    <a:pt x="44581" y="54082"/>
                    <a:pt x="48193" y="54082"/>
                  </a:cubicBezTo>
                  <a:cubicBezTo>
                    <a:pt x="48338" y="54082"/>
                    <a:pt x="48420" y="54077"/>
                    <a:pt x="48434" y="54068"/>
                  </a:cubicBezTo>
                  <a:cubicBezTo>
                    <a:pt x="48557" y="53904"/>
                    <a:pt x="52049" y="51110"/>
                    <a:pt x="51843" y="47249"/>
                  </a:cubicBezTo>
                  <a:cubicBezTo>
                    <a:pt x="51309" y="36444"/>
                    <a:pt x="45640" y="15370"/>
                    <a:pt x="40916" y="4731"/>
                  </a:cubicBezTo>
                  <a:cubicBezTo>
                    <a:pt x="40046" y="2816"/>
                    <a:pt x="36636" y="0"/>
                    <a:pt x="3279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3329167" y="2160775"/>
              <a:ext cx="397596" cy="602513"/>
            </a:xfrm>
            <a:custGeom>
              <a:rect b="b" l="l" r="r" t="t"/>
              <a:pathLst>
                <a:path extrusionOk="0" h="56574" w="37333">
                  <a:moveTo>
                    <a:pt x="34294" y="1"/>
                  </a:moveTo>
                  <a:cubicBezTo>
                    <a:pt x="33242" y="1"/>
                    <a:pt x="31770" y="780"/>
                    <a:pt x="29772" y="2693"/>
                  </a:cubicBezTo>
                  <a:cubicBezTo>
                    <a:pt x="17982" y="13990"/>
                    <a:pt x="523" y="34735"/>
                    <a:pt x="153" y="47716"/>
                  </a:cubicBezTo>
                  <a:cubicBezTo>
                    <a:pt x="0" y="52898"/>
                    <a:pt x="4145" y="56573"/>
                    <a:pt x="8706" y="56573"/>
                  </a:cubicBezTo>
                  <a:cubicBezTo>
                    <a:pt x="11485" y="56573"/>
                    <a:pt x="14418" y="55209"/>
                    <a:pt x="16627" y="51989"/>
                  </a:cubicBezTo>
                  <a:cubicBezTo>
                    <a:pt x="21926" y="44266"/>
                    <a:pt x="33428" y="16742"/>
                    <a:pt x="35400" y="10950"/>
                  </a:cubicBezTo>
                  <a:cubicBezTo>
                    <a:pt x="36865" y="6495"/>
                    <a:pt x="37332" y="1"/>
                    <a:pt x="34294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313735" y="2605040"/>
              <a:ext cx="601139" cy="418055"/>
            </a:xfrm>
            <a:custGeom>
              <a:rect b="b" l="l" r="r" t="t"/>
              <a:pathLst>
                <a:path extrusionOk="0" h="39254" w="56445">
                  <a:moveTo>
                    <a:pt x="10440" y="0"/>
                  </a:moveTo>
                  <a:cubicBezTo>
                    <a:pt x="6976" y="0"/>
                    <a:pt x="4283" y="1006"/>
                    <a:pt x="3040" y="3537"/>
                  </a:cubicBezTo>
                  <a:cubicBezTo>
                    <a:pt x="0" y="9699"/>
                    <a:pt x="9079" y="18449"/>
                    <a:pt x="18815" y="25515"/>
                  </a:cubicBezTo>
                  <a:cubicBezTo>
                    <a:pt x="20294" y="26788"/>
                    <a:pt x="28633" y="34675"/>
                    <a:pt x="31632" y="36236"/>
                  </a:cubicBezTo>
                  <a:cubicBezTo>
                    <a:pt x="33950" y="37458"/>
                    <a:pt x="37248" y="39253"/>
                    <a:pt x="40031" y="39253"/>
                  </a:cubicBezTo>
                  <a:cubicBezTo>
                    <a:pt x="40898" y="39253"/>
                    <a:pt x="41714" y="39080"/>
                    <a:pt x="42436" y="38660"/>
                  </a:cubicBezTo>
                  <a:cubicBezTo>
                    <a:pt x="44202" y="37633"/>
                    <a:pt x="44778" y="35620"/>
                    <a:pt x="44778" y="35620"/>
                  </a:cubicBezTo>
                  <a:cubicBezTo>
                    <a:pt x="44778" y="35620"/>
                    <a:pt x="48228" y="35374"/>
                    <a:pt x="49091" y="33525"/>
                  </a:cubicBezTo>
                  <a:cubicBezTo>
                    <a:pt x="49913" y="31800"/>
                    <a:pt x="49461" y="29869"/>
                    <a:pt x="49461" y="29869"/>
                  </a:cubicBezTo>
                  <a:lnTo>
                    <a:pt x="49461" y="29869"/>
                  </a:lnTo>
                  <a:cubicBezTo>
                    <a:pt x="49461" y="29869"/>
                    <a:pt x="49564" y="29875"/>
                    <a:pt x="49739" y="29875"/>
                  </a:cubicBezTo>
                  <a:cubicBezTo>
                    <a:pt x="50560" y="29875"/>
                    <a:pt x="52952" y="29736"/>
                    <a:pt x="53528" y="28144"/>
                  </a:cubicBezTo>
                  <a:cubicBezTo>
                    <a:pt x="54144" y="26377"/>
                    <a:pt x="53322" y="24693"/>
                    <a:pt x="53322" y="24693"/>
                  </a:cubicBezTo>
                  <a:cubicBezTo>
                    <a:pt x="53322" y="24693"/>
                    <a:pt x="55705" y="24323"/>
                    <a:pt x="56075" y="21982"/>
                  </a:cubicBezTo>
                  <a:cubicBezTo>
                    <a:pt x="56444" y="19352"/>
                    <a:pt x="51761" y="14341"/>
                    <a:pt x="49009" y="12328"/>
                  </a:cubicBezTo>
                  <a:cubicBezTo>
                    <a:pt x="46421" y="10438"/>
                    <a:pt x="36521" y="7686"/>
                    <a:pt x="32413" y="6618"/>
                  </a:cubicBezTo>
                  <a:cubicBezTo>
                    <a:pt x="25185" y="3175"/>
                    <a:pt x="16594" y="0"/>
                    <a:pt x="10440" y="0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3329923" y="2160775"/>
              <a:ext cx="396744" cy="744435"/>
            </a:xfrm>
            <a:custGeom>
              <a:rect b="b" l="l" r="r" t="t"/>
              <a:pathLst>
                <a:path extrusionOk="0" h="69900" w="37253">
                  <a:moveTo>
                    <a:pt x="34204" y="1"/>
                  </a:moveTo>
                  <a:cubicBezTo>
                    <a:pt x="33149" y="1"/>
                    <a:pt x="31668" y="780"/>
                    <a:pt x="29660" y="2693"/>
                  </a:cubicBezTo>
                  <a:cubicBezTo>
                    <a:pt x="17870" y="13990"/>
                    <a:pt x="452" y="34735"/>
                    <a:pt x="41" y="47716"/>
                  </a:cubicBezTo>
                  <a:cubicBezTo>
                    <a:pt x="0" y="49277"/>
                    <a:pt x="329" y="50715"/>
                    <a:pt x="945" y="51948"/>
                  </a:cubicBezTo>
                  <a:cubicBezTo>
                    <a:pt x="1274" y="52851"/>
                    <a:pt x="1685" y="53796"/>
                    <a:pt x="2178" y="54700"/>
                  </a:cubicBezTo>
                  <a:cubicBezTo>
                    <a:pt x="4273" y="58603"/>
                    <a:pt x="7313" y="64149"/>
                    <a:pt x="10311" y="67106"/>
                  </a:cubicBezTo>
                  <a:cubicBezTo>
                    <a:pt x="12571" y="69366"/>
                    <a:pt x="16104" y="69900"/>
                    <a:pt x="16104" y="69900"/>
                  </a:cubicBezTo>
                  <a:lnTo>
                    <a:pt x="31755" y="47716"/>
                  </a:lnTo>
                  <a:cubicBezTo>
                    <a:pt x="31755" y="47716"/>
                    <a:pt x="30194" y="44841"/>
                    <a:pt x="26209" y="43239"/>
                  </a:cubicBezTo>
                  <a:cubicBezTo>
                    <a:pt x="24977" y="42746"/>
                    <a:pt x="23457" y="42376"/>
                    <a:pt x="21855" y="42130"/>
                  </a:cubicBezTo>
                  <a:cubicBezTo>
                    <a:pt x="27319" y="30915"/>
                    <a:pt x="33768" y="15222"/>
                    <a:pt x="35206" y="10950"/>
                  </a:cubicBezTo>
                  <a:cubicBezTo>
                    <a:pt x="36762" y="6495"/>
                    <a:pt x="37253" y="1"/>
                    <a:pt x="3420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443676" y="2597202"/>
              <a:ext cx="225322" cy="77447"/>
            </a:xfrm>
            <a:custGeom>
              <a:rect b="b" l="l" r="r" t="t"/>
              <a:pathLst>
                <a:path extrusionOk="0" h="7272" w="21157">
                  <a:moveTo>
                    <a:pt x="0" y="0"/>
                  </a:moveTo>
                  <a:lnTo>
                    <a:pt x="0" y="0"/>
                  </a:lnTo>
                  <a:cubicBezTo>
                    <a:pt x="1890" y="329"/>
                    <a:pt x="3779" y="452"/>
                    <a:pt x="5669" y="740"/>
                  </a:cubicBezTo>
                  <a:cubicBezTo>
                    <a:pt x="7600" y="986"/>
                    <a:pt x="9490" y="1192"/>
                    <a:pt x="11379" y="1479"/>
                  </a:cubicBezTo>
                  <a:cubicBezTo>
                    <a:pt x="12365" y="1643"/>
                    <a:pt x="13269" y="1808"/>
                    <a:pt x="14214" y="2054"/>
                  </a:cubicBezTo>
                  <a:cubicBezTo>
                    <a:pt x="15118" y="2260"/>
                    <a:pt x="16062" y="2547"/>
                    <a:pt x="16884" y="2999"/>
                  </a:cubicBezTo>
                  <a:cubicBezTo>
                    <a:pt x="17706" y="3451"/>
                    <a:pt x="18527" y="3985"/>
                    <a:pt x="19226" y="4601"/>
                  </a:cubicBezTo>
                  <a:cubicBezTo>
                    <a:pt x="19938" y="5195"/>
                    <a:pt x="20575" y="5865"/>
                    <a:pt x="21098" y="6649"/>
                  </a:cubicBezTo>
                  <a:lnTo>
                    <a:pt x="21098" y="6649"/>
                  </a:lnTo>
                  <a:lnTo>
                    <a:pt x="21115" y="6614"/>
                  </a:lnTo>
                  <a:cubicBezTo>
                    <a:pt x="20212" y="4930"/>
                    <a:pt x="18692" y="3615"/>
                    <a:pt x="16966" y="2671"/>
                  </a:cubicBezTo>
                  <a:cubicBezTo>
                    <a:pt x="16145" y="2178"/>
                    <a:pt x="15200" y="1890"/>
                    <a:pt x="14255" y="1643"/>
                  </a:cubicBezTo>
                  <a:cubicBezTo>
                    <a:pt x="13351" y="1438"/>
                    <a:pt x="12365" y="1233"/>
                    <a:pt x="11420" y="1068"/>
                  </a:cubicBezTo>
                  <a:cubicBezTo>
                    <a:pt x="9531" y="822"/>
                    <a:pt x="7641" y="575"/>
                    <a:pt x="5751" y="411"/>
                  </a:cubicBezTo>
                  <a:lnTo>
                    <a:pt x="2876" y="206"/>
                  </a:lnTo>
                  <a:lnTo>
                    <a:pt x="0" y="0"/>
                  </a:lnTo>
                  <a:close/>
                  <a:moveTo>
                    <a:pt x="21098" y="6649"/>
                  </a:moveTo>
                  <a:lnTo>
                    <a:pt x="20787" y="7271"/>
                  </a:lnTo>
                  <a:lnTo>
                    <a:pt x="20787" y="7271"/>
                  </a:lnTo>
                  <a:lnTo>
                    <a:pt x="21156" y="6737"/>
                  </a:lnTo>
                  <a:cubicBezTo>
                    <a:pt x="21137" y="6708"/>
                    <a:pt x="21118" y="6678"/>
                    <a:pt x="21098" y="6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478671" y="2589757"/>
              <a:ext cx="46381" cy="14889"/>
            </a:xfrm>
            <a:custGeom>
              <a:rect b="b" l="l" r="r" t="t"/>
              <a:pathLst>
                <a:path extrusionOk="0" h="1398" w="4355">
                  <a:moveTo>
                    <a:pt x="1" y="1"/>
                  </a:moveTo>
                  <a:cubicBezTo>
                    <a:pt x="699" y="206"/>
                    <a:pt x="1438" y="453"/>
                    <a:pt x="2137" y="699"/>
                  </a:cubicBezTo>
                  <a:cubicBezTo>
                    <a:pt x="2876" y="987"/>
                    <a:pt x="3574" y="1192"/>
                    <a:pt x="4355" y="1398"/>
                  </a:cubicBezTo>
                  <a:cubicBezTo>
                    <a:pt x="3698" y="1028"/>
                    <a:pt x="2958" y="699"/>
                    <a:pt x="2260" y="453"/>
                  </a:cubicBezTo>
                  <a:cubicBezTo>
                    <a:pt x="1849" y="371"/>
                    <a:pt x="1479" y="247"/>
                    <a:pt x="1110" y="165"/>
                  </a:cubicBezTo>
                  <a:cubicBezTo>
                    <a:pt x="740" y="83"/>
                    <a:pt x="41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3788736" y="2792906"/>
              <a:ext cx="93262" cy="75647"/>
            </a:xfrm>
            <a:custGeom>
              <a:rect b="b" l="l" r="r" t="t"/>
              <a:pathLst>
                <a:path extrusionOk="0" h="7103" w="8757">
                  <a:moveTo>
                    <a:pt x="96" y="1"/>
                  </a:moveTo>
                  <a:cubicBezTo>
                    <a:pt x="49" y="1"/>
                    <a:pt x="1" y="79"/>
                    <a:pt x="94" y="110"/>
                  </a:cubicBezTo>
                  <a:cubicBezTo>
                    <a:pt x="3134" y="2247"/>
                    <a:pt x="5681" y="4917"/>
                    <a:pt x="8598" y="7094"/>
                  </a:cubicBezTo>
                  <a:cubicBezTo>
                    <a:pt x="8609" y="7100"/>
                    <a:pt x="8621" y="7102"/>
                    <a:pt x="8632" y="7102"/>
                  </a:cubicBezTo>
                  <a:cubicBezTo>
                    <a:pt x="8701" y="7102"/>
                    <a:pt x="8757" y="7006"/>
                    <a:pt x="8721" y="6971"/>
                  </a:cubicBezTo>
                  <a:cubicBezTo>
                    <a:pt x="6298" y="4136"/>
                    <a:pt x="3175" y="2123"/>
                    <a:pt x="136" y="28"/>
                  </a:cubicBezTo>
                  <a:cubicBezTo>
                    <a:pt x="126" y="8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3742302" y="2863079"/>
              <a:ext cx="98630" cy="61387"/>
            </a:xfrm>
            <a:custGeom>
              <a:rect b="b" l="l" r="r" t="t"/>
              <a:pathLst>
                <a:path extrusionOk="0" h="5764" w="9261">
                  <a:moveTo>
                    <a:pt x="111" y="1"/>
                  </a:moveTo>
                  <a:cubicBezTo>
                    <a:pt x="62" y="1"/>
                    <a:pt x="0" y="61"/>
                    <a:pt x="100" y="94"/>
                  </a:cubicBezTo>
                  <a:cubicBezTo>
                    <a:pt x="1620" y="1039"/>
                    <a:pt x="3181" y="1943"/>
                    <a:pt x="4660" y="2929"/>
                  </a:cubicBezTo>
                  <a:cubicBezTo>
                    <a:pt x="5399" y="3463"/>
                    <a:pt x="6139" y="3915"/>
                    <a:pt x="6919" y="4408"/>
                  </a:cubicBezTo>
                  <a:cubicBezTo>
                    <a:pt x="7618" y="4860"/>
                    <a:pt x="8275" y="5435"/>
                    <a:pt x="9055" y="5763"/>
                  </a:cubicBezTo>
                  <a:cubicBezTo>
                    <a:pt x="9179" y="5763"/>
                    <a:pt x="9261" y="5599"/>
                    <a:pt x="9220" y="5558"/>
                  </a:cubicBezTo>
                  <a:cubicBezTo>
                    <a:pt x="8645" y="4942"/>
                    <a:pt x="7905" y="4490"/>
                    <a:pt x="7166" y="4079"/>
                  </a:cubicBezTo>
                  <a:cubicBezTo>
                    <a:pt x="6385" y="3586"/>
                    <a:pt x="5646" y="3093"/>
                    <a:pt x="4865" y="2641"/>
                  </a:cubicBezTo>
                  <a:cubicBezTo>
                    <a:pt x="3304" y="1696"/>
                    <a:pt x="1743" y="834"/>
                    <a:pt x="141" y="12"/>
                  </a:cubicBezTo>
                  <a:cubicBezTo>
                    <a:pt x="133" y="4"/>
                    <a:pt x="122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3699776" y="2930898"/>
              <a:ext cx="90206" cy="54336"/>
            </a:xfrm>
            <a:custGeom>
              <a:rect b="b" l="l" r="r" t="t"/>
              <a:pathLst>
                <a:path extrusionOk="0" h="5102" w="8470">
                  <a:moveTo>
                    <a:pt x="82" y="0"/>
                  </a:moveTo>
                  <a:cubicBezTo>
                    <a:pt x="42" y="0"/>
                    <a:pt x="1" y="60"/>
                    <a:pt x="67" y="94"/>
                  </a:cubicBezTo>
                  <a:cubicBezTo>
                    <a:pt x="1505" y="997"/>
                    <a:pt x="2902" y="1901"/>
                    <a:pt x="4298" y="2764"/>
                  </a:cubicBezTo>
                  <a:cubicBezTo>
                    <a:pt x="4997" y="3175"/>
                    <a:pt x="5654" y="3668"/>
                    <a:pt x="6393" y="4078"/>
                  </a:cubicBezTo>
                  <a:cubicBezTo>
                    <a:pt x="7010" y="4407"/>
                    <a:pt x="7667" y="4941"/>
                    <a:pt x="8406" y="5023"/>
                  </a:cubicBezTo>
                  <a:cubicBezTo>
                    <a:pt x="8425" y="5079"/>
                    <a:pt x="8443" y="5101"/>
                    <a:pt x="8454" y="5101"/>
                  </a:cubicBezTo>
                  <a:cubicBezTo>
                    <a:pt x="8468" y="5101"/>
                    <a:pt x="8470" y="5068"/>
                    <a:pt x="8447" y="5023"/>
                  </a:cubicBezTo>
                  <a:cubicBezTo>
                    <a:pt x="7996" y="4489"/>
                    <a:pt x="7174" y="4119"/>
                    <a:pt x="6558" y="3750"/>
                  </a:cubicBezTo>
                  <a:lnTo>
                    <a:pt x="4381" y="2517"/>
                  </a:lnTo>
                  <a:cubicBezTo>
                    <a:pt x="2943" y="1696"/>
                    <a:pt x="1546" y="874"/>
                    <a:pt x="108" y="11"/>
                  </a:cubicBezTo>
                  <a:cubicBezTo>
                    <a:pt x="100" y="4"/>
                    <a:pt x="9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3731151" y="2000876"/>
              <a:ext cx="150474" cy="250733"/>
            </a:xfrm>
            <a:custGeom>
              <a:rect b="b" l="l" r="r" t="t"/>
              <a:pathLst>
                <a:path extrusionOk="0" h="23543" w="14129">
                  <a:moveTo>
                    <a:pt x="4844" y="1"/>
                  </a:moveTo>
                  <a:cubicBezTo>
                    <a:pt x="4844" y="1"/>
                    <a:pt x="4844" y="1"/>
                    <a:pt x="4844" y="1"/>
                  </a:cubicBezTo>
                  <a:lnTo>
                    <a:pt x="4844" y="1"/>
                  </a:lnTo>
                  <a:lnTo>
                    <a:pt x="4844" y="1"/>
                  </a:lnTo>
                  <a:cubicBezTo>
                    <a:pt x="4844" y="1"/>
                    <a:pt x="4844" y="1"/>
                    <a:pt x="4844" y="1"/>
                  </a:cubicBezTo>
                  <a:close/>
                  <a:moveTo>
                    <a:pt x="4844" y="1"/>
                  </a:moveTo>
                  <a:cubicBezTo>
                    <a:pt x="4822" y="99"/>
                    <a:pt x="1" y="13896"/>
                    <a:pt x="654" y="15447"/>
                  </a:cubicBezTo>
                  <a:cubicBezTo>
                    <a:pt x="1024" y="16310"/>
                    <a:pt x="4105" y="23088"/>
                    <a:pt x="8336" y="23540"/>
                  </a:cubicBezTo>
                  <a:cubicBezTo>
                    <a:pt x="8351" y="23542"/>
                    <a:pt x="8366" y="23543"/>
                    <a:pt x="8380" y="23543"/>
                  </a:cubicBezTo>
                  <a:cubicBezTo>
                    <a:pt x="9718" y="23543"/>
                    <a:pt x="10883" y="16269"/>
                    <a:pt x="10883" y="16269"/>
                  </a:cubicBezTo>
                  <a:lnTo>
                    <a:pt x="11088" y="15735"/>
                  </a:lnTo>
                  <a:lnTo>
                    <a:pt x="14128" y="8299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3769608" y="2000003"/>
              <a:ext cx="112453" cy="171955"/>
            </a:xfrm>
            <a:custGeom>
              <a:rect b="b" l="l" r="r" t="t"/>
              <a:pathLst>
                <a:path extrusionOk="0" h="16146" w="10559">
                  <a:moveTo>
                    <a:pt x="1274" y="1"/>
                  </a:moveTo>
                  <a:cubicBezTo>
                    <a:pt x="1274" y="83"/>
                    <a:pt x="699" y="1644"/>
                    <a:pt x="1" y="3821"/>
                  </a:cubicBezTo>
                  <a:cubicBezTo>
                    <a:pt x="42" y="4684"/>
                    <a:pt x="206" y="5670"/>
                    <a:pt x="412" y="6697"/>
                  </a:cubicBezTo>
                  <a:cubicBezTo>
                    <a:pt x="1644" y="13105"/>
                    <a:pt x="5013" y="15365"/>
                    <a:pt x="7395" y="16145"/>
                  </a:cubicBezTo>
                  <a:lnTo>
                    <a:pt x="7518" y="15776"/>
                  </a:lnTo>
                  <a:lnTo>
                    <a:pt x="10558" y="8340"/>
                  </a:lnTo>
                  <a:lnTo>
                    <a:pt x="1274" y="1"/>
                  </a:ln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758671" y="1785874"/>
              <a:ext cx="298828" cy="375817"/>
            </a:xfrm>
            <a:custGeom>
              <a:rect b="b" l="l" r="r" t="t"/>
              <a:pathLst>
                <a:path extrusionOk="0" h="35288" w="28059">
                  <a:moveTo>
                    <a:pt x="13302" y="0"/>
                  </a:moveTo>
                  <a:cubicBezTo>
                    <a:pt x="6853" y="0"/>
                    <a:pt x="1" y="4192"/>
                    <a:pt x="1" y="18587"/>
                  </a:cubicBezTo>
                  <a:cubicBezTo>
                    <a:pt x="1" y="33499"/>
                    <a:pt x="9778" y="34896"/>
                    <a:pt x="12736" y="35224"/>
                  </a:cubicBezTo>
                  <a:cubicBezTo>
                    <a:pt x="13063" y="35262"/>
                    <a:pt x="13451" y="35288"/>
                    <a:pt x="13885" y="35288"/>
                  </a:cubicBezTo>
                  <a:cubicBezTo>
                    <a:pt x="17707" y="35288"/>
                    <a:pt x="25137" y="33295"/>
                    <a:pt x="26538" y="19943"/>
                  </a:cubicBezTo>
                  <a:cubicBezTo>
                    <a:pt x="28058" y="5113"/>
                    <a:pt x="20664" y="388"/>
                    <a:pt x="14050" y="19"/>
                  </a:cubicBezTo>
                  <a:cubicBezTo>
                    <a:pt x="13802" y="6"/>
                    <a:pt x="13552" y="0"/>
                    <a:pt x="13302" y="0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3996240" y="1961056"/>
              <a:ext cx="31141" cy="19042"/>
            </a:xfrm>
            <a:custGeom>
              <a:rect b="b" l="l" r="r" t="t"/>
              <a:pathLst>
                <a:path extrusionOk="0" h="1788" w="2924">
                  <a:moveTo>
                    <a:pt x="911" y="0"/>
                  </a:moveTo>
                  <a:cubicBezTo>
                    <a:pt x="664" y="0"/>
                    <a:pt x="429" y="70"/>
                    <a:pt x="206" y="248"/>
                  </a:cubicBezTo>
                  <a:cubicBezTo>
                    <a:pt x="82" y="330"/>
                    <a:pt x="0" y="659"/>
                    <a:pt x="123" y="864"/>
                  </a:cubicBezTo>
                  <a:cubicBezTo>
                    <a:pt x="370" y="1152"/>
                    <a:pt x="699" y="1275"/>
                    <a:pt x="1027" y="1398"/>
                  </a:cubicBezTo>
                  <a:cubicBezTo>
                    <a:pt x="1397" y="1522"/>
                    <a:pt x="1643" y="1686"/>
                    <a:pt x="2013" y="1768"/>
                  </a:cubicBezTo>
                  <a:cubicBezTo>
                    <a:pt x="2061" y="1781"/>
                    <a:pt x="2110" y="1787"/>
                    <a:pt x="2158" y="1787"/>
                  </a:cubicBezTo>
                  <a:cubicBezTo>
                    <a:pt x="2561" y="1787"/>
                    <a:pt x="2923" y="1355"/>
                    <a:pt x="2629" y="988"/>
                  </a:cubicBezTo>
                  <a:cubicBezTo>
                    <a:pt x="2383" y="577"/>
                    <a:pt x="2013" y="289"/>
                    <a:pt x="1561" y="125"/>
                  </a:cubicBezTo>
                  <a:cubicBezTo>
                    <a:pt x="1336" y="50"/>
                    <a:pt x="1119" y="0"/>
                    <a:pt x="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3906269" y="1939287"/>
              <a:ext cx="31790" cy="18318"/>
            </a:xfrm>
            <a:custGeom>
              <a:rect b="b" l="l" r="r" t="t"/>
              <a:pathLst>
                <a:path extrusionOk="0" h="1720" w="2985">
                  <a:moveTo>
                    <a:pt x="2039" y="0"/>
                  </a:moveTo>
                  <a:cubicBezTo>
                    <a:pt x="1878" y="0"/>
                    <a:pt x="1712" y="29"/>
                    <a:pt x="1547" y="74"/>
                  </a:cubicBezTo>
                  <a:cubicBezTo>
                    <a:pt x="1013" y="156"/>
                    <a:pt x="643" y="361"/>
                    <a:pt x="355" y="772"/>
                  </a:cubicBezTo>
                  <a:cubicBezTo>
                    <a:pt x="0" y="1246"/>
                    <a:pt x="366" y="1719"/>
                    <a:pt x="795" y="1719"/>
                  </a:cubicBezTo>
                  <a:cubicBezTo>
                    <a:pt x="813" y="1719"/>
                    <a:pt x="831" y="1719"/>
                    <a:pt x="848" y="1717"/>
                  </a:cubicBezTo>
                  <a:cubicBezTo>
                    <a:pt x="1218" y="1676"/>
                    <a:pt x="1547" y="1553"/>
                    <a:pt x="1834" y="1430"/>
                  </a:cubicBezTo>
                  <a:cubicBezTo>
                    <a:pt x="2204" y="1347"/>
                    <a:pt x="2574" y="1306"/>
                    <a:pt x="2820" y="978"/>
                  </a:cubicBezTo>
                  <a:cubicBezTo>
                    <a:pt x="2985" y="813"/>
                    <a:pt x="2902" y="485"/>
                    <a:pt x="2820" y="320"/>
                  </a:cubicBezTo>
                  <a:cubicBezTo>
                    <a:pt x="2586" y="86"/>
                    <a:pt x="2318" y="0"/>
                    <a:pt x="2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3908303" y="2083137"/>
              <a:ext cx="20565" cy="12397"/>
            </a:xfrm>
            <a:custGeom>
              <a:rect b="b" l="l" r="r" t="t"/>
              <a:pathLst>
                <a:path extrusionOk="0" h="1164" w="1931">
                  <a:moveTo>
                    <a:pt x="0" y="0"/>
                  </a:moveTo>
                  <a:cubicBezTo>
                    <a:pt x="0" y="493"/>
                    <a:pt x="164" y="863"/>
                    <a:pt x="575" y="1109"/>
                  </a:cubicBezTo>
                  <a:cubicBezTo>
                    <a:pt x="707" y="1145"/>
                    <a:pt x="849" y="1164"/>
                    <a:pt x="993" y="1164"/>
                  </a:cubicBezTo>
                  <a:cubicBezTo>
                    <a:pt x="1341" y="1164"/>
                    <a:pt x="1698" y="1055"/>
                    <a:pt x="1931" y="822"/>
                  </a:cubicBezTo>
                  <a:cubicBezTo>
                    <a:pt x="1931" y="822"/>
                    <a:pt x="1931" y="781"/>
                    <a:pt x="1890" y="781"/>
                  </a:cubicBezTo>
                  <a:cubicBezTo>
                    <a:pt x="1700" y="804"/>
                    <a:pt x="1469" y="828"/>
                    <a:pt x="1245" y="828"/>
                  </a:cubicBezTo>
                  <a:cubicBezTo>
                    <a:pt x="1080" y="828"/>
                    <a:pt x="920" y="815"/>
                    <a:pt x="781" y="781"/>
                  </a:cubicBezTo>
                  <a:cubicBezTo>
                    <a:pt x="452" y="698"/>
                    <a:pt x="329" y="329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3921094" y="1990599"/>
              <a:ext cx="57659" cy="87298"/>
            </a:xfrm>
            <a:custGeom>
              <a:rect b="b" l="l" r="r" t="t"/>
              <a:pathLst>
                <a:path extrusionOk="0" h="8197" w="5414">
                  <a:moveTo>
                    <a:pt x="5023" y="1"/>
                  </a:moveTo>
                  <a:cubicBezTo>
                    <a:pt x="4971" y="1"/>
                    <a:pt x="4920" y="21"/>
                    <a:pt x="4920" y="62"/>
                  </a:cubicBezTo>
                  <a:cubicBezTo>
                    <a:pt x="4797" y="1911"/>
                    <a:pt x="4756" y="4745"/>
                    <a:pt x="4715" y="5731"/>
                  </a:cubicBezTo>
                  <a:cubicBezTo>
                    <a:pt x="4386" y="5567"/>
                    <a:pt x="3606" y="5197"/>
                    <a:pt x="3154" y="5074"/>
                  </a:cubicBezTo>
                  <a:cubicBezTo>
                    <a:pt x="3151" y="5073"/>
                    <a:pt x="3148" y="5072"/>
                    <a:pt x="3146" y="5072"/>
                  </a:cubicBezTo>
                  <a:cubicBezTo>
                    <a:pt x="2993" y="5072"/>
                    <a:pt x="3111" y="7460"/>
                    <a:pt x="2989" y="7662"/>
                  </a:cubicBezTo>
                  <a:cubicBezTo>
                    <a:pt x="1921" y="7457"/>
                    <a:pt x="935" y="7128"/>
                    <a:pt x="114" y="6224"/>
                  </a:cubicBezTo>
                  <a:cubicBezTo>
                    <a:pt x="103" y="6214"/>
                    <a:pt x="91" y="6209"/>
                    <a:pt x="78" y="6209"/>
                  </a:cubicBezTo>
                  <a:cubicBezTo>
                    <a:pt x="39" y="6209"/>
                    <a:pt x="1" y="6255"/>
                    <a:pt x="32" y="6348"/>
                  </a:cubicBezTo>
                  <a:cubicBezTo>
                    <a:pt x="607" y="7498"/>
                    <a:pt x="1757" y="8155"/>
                    <a:pt x="3071" y="8196"/>
                  </a:cubicBezTo>
                  <a:lnTo>
                    <a:pt x="3113" y="8196"/>
                  </a:lnTo>
                  <a:cubicBezTo>
                    <a:pt x="3318" y="8196"/>
                    <a:pt x="3523" y="8196"/>
                    <a:pt x="3523" y="8155"/>
                  </a:cubicBezTo>
                  <a:cubicBezTo>
                    <a:pt x="3688" y="7416"/>
                    <a:pt x="3729" y="5896"/>
                    <a:pt x="3729" y="5896"/>
                  </a:cubicBezTo>
                  <a:cubicBezTo>
                    <a:pt x="3945" y="6004"/>
                    <a:pt x="5045" y="6459"/>
                    <a:pt x="5285" y="6459"/>
                  </a:cubicBezTo>
                  <a:cubicBezTo>
                    <a:pt x="5319" y="6459"/>
                    <a:pt x="5336" y="6450"/>
                    <a:pt x="5331" y="6430"/>
                  </a:cubicBezTo>
                  <a:cubicBezTo>
                    <a:pt x="5413" y="4293"/>
                    <a:pt x="5331" y="2856"/>
                    <a:pt x="5125" y="62"/>
                  </a:cubicBezTo>
                  <a:cubicBezTo>
                    <a:pt x="5125" y="21"/>
                    <a:pt x="5074" y="1"/>
                    <a:pt x="5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3915300" y="2056011"/>
              <a:ext cx="39384" cy="28840"/>
            </a:xfrm>
            <a:custGeom>
              <a:rect b="b" l="l" r="r" t="t"/>
              <a:pathLst>
                <a:path extrusionOk="0" h="2708" w="3698">
                  <a:moveTo>
                    <a:pt x="699" y="0"/>
                  </a:moveTo>
                  <a:cubicBezTo>
                    <a:pt x="699" y="0"/>
                    <a:pt x="411" y="452"/>
                    <a:pt x="288" y="986"/>
                  </a:cubicBezTo>
                  <a:cubicBezTo>
                    <a:pt x="83" y="1602"/>
                    <a:pt x="0" y="2342"/>
                    <a:pt x="822" y="2629"/>
                  </a:cubicBezTo>
                  <a:cubicBezTo>
                    <a:pt x="989" y="2685"/>
                    <a:pt x="1164" y="2707"/>
                    <a:pt x="1340" y="2707"/>
                  </a:cubicBezTo>
                  <a:cubicBezTo>
                    <a:pt x="1554" y="2707"/>
                    <a:pt x="1769" y="2674"/>
                    <a:pt x="1972" y="2629"/>
                  </a:cubicBezTo>
                  <a:cubicBezTo>
                    <a:pt x="2958" y="2342"/>
                    <a:pt x="3698" y="1438"/>
                    <a:pt x="3698" y="1438"/>
                  </a:cubicBezTo>
                  <a:cubicBezTo>
                    <a:pt x="1808" y="1191"/>
                    <a:pt x="699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3915300" y="2066512"/>
              <a:ext cx="21012" cy="18339"/>
            </a:xfrm>
            <a:custGeom>
              <a:rect b="b" l="l" r="r" t="t"/>
              <a:pathLst>
                <a:path extrusionOk="0" h="1722" w="1973">
                  <a:moveTo>
                    <a:pt x="288" y="0"/>
                  </a:moveTo>
                  <a:lnTo>
                    <a:pt x="288" y="0"/>
                  </a:lnTo>
                  <a:cubicBezTo>
                    <a:pt x="83" y="616"/>
                    <a:pt x="0" y="1356"/>
                    <a:pt x="822" y="1643"/>
                  </a:cubicBezTo>
                  <a:cubicBezTo>
                    <a:pt x="989" y="1699"/>
                    <a:pt x="1164" y="1721"/>
                    <a:pt x="1340" y="1721"/>
                  </a:cubicBezTo>
                  <a:cubicBezTo>
                    <a:pt x="1554" y="1721"/>
                    <a:pt x="1769" y="1688"/>
                    <a:pt x="1972" y="1643"/>
                  </a:cubicBezTo>
                  <a:cubicBezTo>
                    <a:pt x="1972" y="739"/>
                    <a:pt x="1151" y="123"/>
                    <a:pt x="2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4003674" y="2002825"/>
              <a:ext cx="20576" cy="14697"/>
            </a:xfrm>
            <a:custGeom>
              <a:rect b="b" l="l" r="r" t="t"/>
              <a:pathLst>
                <a:path extrusionOk="0" h="1380" w="1932">
                  <a:moveTo>
                    <a:pt x="176" y="1"/>
                  </a:moveTo>
                  <a:cubicBezTo>
                    <a:pt x="80" y="1"/>
                    <a:pt x="1" y="114"/>
                    <a:pt x="1" y="147"/>
                  </a:cubicBezTo>
                  <a:cubicBezTo>
                    <a:pt x="42" y="845"/>
                    <a:pt x="329" y="1379"/>
                    <a:pt x="904" y="1379"/>
                  </a:cubicBezTo>
                  <a:cubicBezTo>
                    <a:pt x="1521" y="1379"/>
                    <a:pt x="1849" y="763"/>
                    <a:pt x="1931" y="147"/>
                  </a:cubicBezTo>
                  <a:cubicBezTo>
                    <a:pt x="1931" y="118"/>
                    <a:pt x="1931" y="89"/>
                    <a:pt x="1917" y="89"/>
                  </a:cubicBezTo>
                  <a:cubicBezTo>
                    <a:pt x="1911" y="89"/>
                    <a:pt x="1902" y="94"/>
                    <a:pt x="1890" y="106"/>
                  </a:cubicBezTo>
                  <a:cubicBezTo>
                    <a:pt x="1680" y="350"/>
                    <a:pt x="1411" y="625"/>
                    <a:pt x="1107" y="625"/>
                  </a:cubicBezTo>
                  <a:cubicBezTo>
                    <a:pt x="1054" y="625"/>
                    <a:pt x="1000" y="617"/>
                    <a:pt x="945" y="599"/>
                  </a:cubicBezTo>
                  <a:cubicBezTo>
                    <a:pt x="658" y="557"/>
                    <a:pt x="452" y="229"/>
                    <a:pt x="247" y="23"/>
                  </a:cubicBezTo>
                  <a:cubicBezTo>
                    <a:pt x="223" y="7"/>
                    <a:pt x="199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3985303" y="1999939"/>
              <a:ext cx="24069" cy="28073"/>
            </a:xfrm>
            <a:custGeom>
              <a:rect b="b" l="l" r="r" t="t"/>
              <a:pathLst>
                <a:path extrusionOk="0" h="2636" w="2260">
                  <a:moveTo>
                    <a:pt x="1213" y="1"/>
                  </a:moveTo>
                  <a:cubicBezTo>
                    <a:pt x="927" y="1"/>
                    <a:pt x="681" y="152"/>
                    <a:pt x="534" y="335"/>
                  </a:cubicBezTo>
                  <a:cubicBezTo>
                    <a:pt x="370" y="541"/>
                    <a:pt x="206" y="746"/>
                    <a:pt x="165" y="993"/>
                  </a:cubicBezTo>
                  <a:cubicBezTo>
                    <a:pt x="123" y="1157"/>
                    <a:pt x="123" y="1280"/>
                    <a:pt x="82" y="1445"/>
                  </a:cubicBezTo>
                  <a:cubicBezTo>
                    <a:pt x="0" y="1773"/>
                    <a:pt x="82" y="2061"/>
                    <a:pt x="165" y="2389"/>
                  </a:cubicBezTo>
                  <a:cubicBezTo>
                    <a:pt x="165" y="2143"/>
                    <a:pt x="206" y="1897"/>
                    <a:pt x="288" y="1691"/>
                  </a:cubicBezTo>
                  <a:cubicBezTo>
                    <a:pt x="329" y="1486"/>
                    <a:pt x="370" y="1280"/>
                    <a:pt x="493" y="1157"/>
                  </a:cubicBezTo>
                  <a:cubicBezTo>
                    <a:pt x="599" y="806"/>
                    <a:pt x="854" y="515"/>
                    <a:pt x="1106" y="515"/>
                  </a:cubicBezTo>
                  <a:cubicBezTo>
                    <a:pt x="1148" y="515"/>
                    <a:pt x="1191" y="523"/>
                    <a:pt x="1233" y="541"/>
                  </a:cubicBezTo>
                  <a:cubicBezTo>
                    <a:pt x="1602" y="582"/>
                    <a:pt x="1808" y="828"/>
                    <a:pt x="1931" y="1321"/>
                  </a:cubicBezTo>
                  <a:cubicBezTo>
                    <a:pt x="2013" y="1732"/>
                    <a:pt x="2013" y="2184"/>
                    <a:pt x="2013" y="2636"/>
                  </a:cubicBezTo>
                  <a:cubicBezTo>
                    <a:pt x="2177" y="2061"/>
                    <a:pt x="2260" y="1609"/>
                    <a:pt x="2260" y="1157"/>
                  </a:cubicBezTo>
                  <a:cubicBezTo>
                    <a:pt x="2260" y="870"/>
                    <a:pt x="2177" y="623"/>
                    <a:pt x="2013" y="418"/>
                  </a:cubicBezTo>
                  <a:cubicBezTo>
                    <a:pt x="1849" y="171"/>
                    <a:pt x="1561" y="89"/>
                    <a:pt x="1315" y="7"/>
                  </a:cubicBezTo>
                  <a:cubicBezTo>
                    <a:pt x="1280" y="3"/>
                    <a:pt x="1247" y="1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3894298" y="1984071"/>
              <a:ext cx="22322" cy="17328"/>
            </a:xfrm>
            <a:custGeom>
              <a:rect b="b" l="l" r="r" t="t"/>
              <a:pathLst>
                <a:path extrusionOk="0" h="1627" w="2096">
                  <a:moveTo>
                    <a:pt x="115" y="1"/>
                  </a:moveTo>
                  <a:cubicBezTo>
                    <a:pt x="103" y="1"/>
                    <a:pt x="83" y="30"/>
                    <a:pt x="83" y="59"/>
                  </a:cubicBezTo>
                  <a:cubicBezTo>
                    <a:pt x="1" y="675"/>
                    <a:pt x="83" y="1333"/>
                    <a:pt x="699" y="1579"/>
                  </a:cubicBezTo>
                  <a:cubicBezTo>
                    <a:pt x="789" y="1611"/>
                    <a:pt x="879" y="1626"/>
                    <a:pt x="966" y="1626"/>
                  </a:cubicBezTo>
                  <a:cubicBezTo>
                    <a:pt x="1436" y="1626"/>
                    <a:pt x="1853" y="1195"/>
                    <a:pt x="2096" y="675"/>
                  </a:cubicBezTo>
                  <a:cubicBezTo>
                    <a:pt x="2096" y="638"/>
                    <a:pt x="2062" y="464"/>
                    <a:pt x="1963" y="464"/>
                  </a:cubicBezTo>
                  <a:cubicBezTo>
                    <a:pt x="1953" y="464"/>
                    <a:pt x="1942" y="466"/>
                    <a:pt x="1931" y="470"/>
                  </a:cubicBezTo>
                  <a:cubicBezTo>
                    <a:pt x="1663" y="585"/>
                    <a:pt x="1322" y="844"/>
                    <a:pt x="1011" y="844"/>
                  </a:cubicBezTo>
                  <a:cubicBezTo>
                    <a:pt x="989" y="844"/>
                    <a:pt x="967" y="842"/>
                    <a:pt x="945" y="840"/>
                  </a:cubicBezTo>
                  <a:cubicBezTo>
                    <a:pt x="535" y="798"/>
                    <a:pt x="329" y="429"/>
                    <a:pt x="124" y="18"/>
                  </a:cubicBezTo>
                  <a:cubicBezTo>
                    <a:pt x="124" y="6"/>
                    <a:pt x="120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3906546" y="1987436"/>
              <a:ext cx="25390" cy="28766"/>
            </a:xfrm>
            <a:custGeom>
              <a:rect b="b" l="l" r="r" t="t"/>
              <a:pathLst>
                <a:path extrusionOk="0" h="2701" w="2384">
                  <a:moveTo>
                    <a:pt x="1336" y="0"/>
                  </a:moveTo>
                  <a:cubicBezTo>
                    <a:pt x="1171" y="0"/>
                    <a:pt x="997" y="54"/>
                    <a:pt x="822" y="154"/>
                  </a:cubicBezTo>
                  <a:cubicBezTo>
                    <a:pt x="576" y="318"/>
                    <a:pt x="412" y="524"/>
                    <a:pt x="329" y="729"/>
                  </a:cubicBezTo>
                  <a:cubicBezTo>
                    <a:pt x="83" y="1140"/>
                    <a:pt x="1" y="1592"/>
                    <a:pt x="1" y="2126"/>
                  </a:cubicBezTo>
                  <a:cubicBezTo>
                    <a:pt x="206" y="1715"/>
                    <a:pt x="371" y="1304"/>
                    <a:pt x="617" y="934"/>
                  </a:cubicBezTo>
                  <a:cubicBezTo>
                    <a:pt x="861" y="690"/>
                    <a:pt x="1105" y="505"/>
                    <a:pt x="1375" y="505"/>
                  </a:cubicBezTo>
                  <a:cubicBezTo>
                    <a:pt x="1422" y="505"/>
                    <a:pt x="1471" y="511"/>
                    <a:pt x="1521" y="524"/>
                  </a:cubicBezTo>
                  <a:cubicBezTo>
                    <a:pt x="1808" y="565"/>
                    <a:pt x="1973" y="975"/>
                    <a:pt x="1973" y="1386"/>
                  </a:cubicBezTo>
                  <a:cubicBezTo>
                    <a:pt x="1973" y="1592"/>
                    <a:pt x="1973" y="1797"/>
                    <a:pt x="1932" y="2002"/>
                  </a:cubicBezTo>
                  <a:cubicBezTo>
                    <a:pt x="1932" y="2208"/>
                    <a:pt x="1849" y="2495"/>
                    <a:pt x="1767" y="2701"/>
                  </a:cubicBezTo>
                  <a:cubicBezTo>
                    <a:pt x="1973" y="2495"/>
                    <a:pt x="2137" y="2167"/>
                    <a:pt x="2219" y="1879"/>
                  </a:cubicBezTo>
                  <a:cubicBezTo>
                    <a:pt x="2260" y="1715"/>
                    <a:pt x="2301" y="1551"/>
                    <a:pt x="2301" y="1386"/>
                  </a:cubicBezTo>
                  <a:cubicBezTo>
                    <a:pt x="2383" y="1140"/>
                    <a:pt x="2383" y="893"/>
                    <a:pt x="2260" y="647"/>
                  </a:cubicBezTo>
                  <a:cubicBezTo>
                    <a:pt x="2178" y="359"/>
                    <a:pt x="1932" y="113"/>
                    <a:pt x="1644" y="72"/>
                  </a:cubicBezTo>
                  <a:cubicBezTo>
                    <a:pt x="1547" y="23"/>
                    <a:pt x="1443" y="0"/>
                    <a:pt x="1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3731545" y="1779931"/>
              <a:ext cx="326391" cy="211807"/>
            </a:xfrm>
            <a:custGeom>
              <a:rect b="b" l="l" r="r" t="t"/>
              <a:pathLst>
                <a:path extrusionOk="0" h="19888" w="30647">
                  <a:moveTo>
                    <a:pt x="16075" y="0"/>
                  </a:moveTo>
                  <a:cubicBezTo>
                    <a:pt x="13536" y="0"/>
                    <a:pt x="10923" y="770"/>
                    <a:pt x="8545" y="2590"/>
                  </a:cubicBezTo>
                  <a:cubicBezTo>
                    <a:pt x="8545" y="2590"/>
                    <a:pt x="3616" y="4233"/>
                    <a:pt x="1808" y="8505"/>
                  </a:cubicBezTo>
                  <a:cubicBezTo>
                    <a:pt x="1" y="12654"/>
                    <a:pt x="740" y="19391"/>
                    <a:pt x="2835" y="19843"/>
                  </a:cubicBezTo>
                  <a:cubicBezTo>
                    <a:pt x="2968" y="19873"/>
                    <a:pt x="3101" y="19887"/>
                    <a:pt x="3234" y="19887"/>
                  </a:cubicBezTo>
                  <a:cubicBezTo>
                    <a:pt x="6776" y="19887"/>
                    <a:pt x="10494" y="9731"/>
                    <a:pt x="10969" y="8464"/>
                  </a:cubicBezTo>
                  <a:lnTo>
                    <a:pt x="10969" y="8464"/>
                  </a:lnTo>
                  <a:cubicBezTo>
                    <a:pt x="10682" y="9327"/>
                    <a:pt x="9367" y="13846"/>
                    <a:pt x="9655" y="14174"/>
                  </a:cubicBezTo>
                  <a:cubicBezTo>
                    <a:pt x="9778" y="14215"/>
                    <a:pt x="10189" y="14256"/>
                    <a:pt x="10846" y="14256"/>
                  </a:cubicBezTo>
                  <a:cubicBezTo>
                    <a:pt x="11010" y="13763"/>
                    <a:pt x="11175" y="13188"/>
                    <a:pt x="11421" y="12654"/>
                  </a:cubicBezTo>
                  <a:cubicBezTo>
                    <a:pt x="11431" y="12624"/>
                    <a:pt x="11438" y="12610"/>
                    <a:pt x="11442" y="12610"/>
                  </a:cubicBezTo>
                  <a:cubicBezTo>
                    <a:pt x="11473" y="12610"/>
                    <a:pt x="11365" y="13354"/>
                    <a:pt x="11257" y="14256"/>
                  </a:cubicBezTo>
                  <a:lnTo>
                    <a:pt x="11996" y="14256"/>
                  </a:lnTo>
                  <a:cubicBezTo>
                    <a:pt x="12243" y="13270"/>
                    <a:pt x="12571" y="12038"/>
                    <a:pt x="13270" y="10888"/>
                  </a:cubicBezTo>
                  <a:cubicBezTo>
                    <a:pt x="13288" y="10851"/>
                    <a:pt x="13302" y="10833"/>
                    <a:pt x="13312" y="10833"/>
                  </a:cubicBezTo>
                  <a:cubicBezTo>
                    <a:pt x="13411" y="10833"/>
                    <a:pt x="13102" y="12613"/>
                    <a:pt x="13064" y="14256"/>
                  </a:cubicBezTo>
                  <a:cubicBezTo>
                    <a:pt x="15734" y="14256"/>
                    <a:pt x="19555" y="14297"/>
                    <a:pt x="22965" y="15078"/>
                  </a:cubicBezTo>
                  <a:cubicBezTo>
                    <a:pt x="23909" y="15283"/>
                    <a:pt x="24649" y="15489"/>
                    <a:pt x="25347" y="15694"/>
                  </a:cubicBezTo>
                  <a:cubicBezTo>
                    <a:pt x="25644" y="14468"/>
                    <a:pt x="25841" y="13142"/>
                    <a:pt x="25936" y="13142"/>
                  </a:cubicBezTo>
                  <a:cubicBezTo>
                    <a:pt x="25947" y="13142"/>
                    <a:pt x="25956" y="13157"/>
                    <a:pt x="25963" y="13188"/>
                  </a:cubicBezTo>
                  <a:cubicBezTo>
                    <a:pt x="26004" y="14133"/>
                    <a:pt x="25963" y="15078"/>
                    <a:pt x="25840" y="15858"/>
                  </a:cubicBezTo>
                  <a:cubicBezTo>
                    <a:pt x="26210" y="15941"/>
                    <a:pt x="26580" y="16105"/>
                    <a:pt x="26867" y="16187"/>
                  </a:cubicBezTo>
                  <a:cubicBezTo>
                    <a:pt x="27435" y="14446"/>
                    <a:pt x="27340" y="11520"/>
                    <a:pt x="27482" y="11520"/>
                  </a:cubicBezTo>
                  <a:cubicBezTo>
                    <a:pt x="27494" y="11520"/>
                    <a:pt x="27508" y="11541"/>
                    <a:pt x="27524" y="11586"/>
                  </a:cubicBezTo>
                  <a:cubicBezTo>
                    <a:pt x="28264" y="13681"/>
                    <a:pt x="28223" y="15735"/>
                    <a:pt x="28141" y="16762"/>
                  </a:cubicBezTo>
                  <a:cubicBezTo>
                    <a:pt x="29040" y="17212"/>
                    <a:pt x="29458" y="17508"/>
                    <a:pt x="29650" y="17508"/>
                  </a:cubicBezTo>
                  <a:cubicBezTo>
                    <a:pt x="29721" y="17508"/>
                    <a:pt x="29762" y="17467"/>
                    <a:pt x="29784" y="17378"/>
                  </a:cubicBezTo>
                  <a:cubicBezTo>
                    <a:pt x="29989" y="16762"/>
                    <a:pt x="30647" y="11216"/>
                    <a:pt x="27524" y="6246"/>
                  </a:cubicBezTo>
                  <a:cubicBezTo>
                    <a:pt x="25304" y="2687"/>
                    <a:pt x="20818" y="0"/>
                    <a:pt x="16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3772239" y="1918626"/>
              <a:ext cx="46381" cy="44208"/>
            </a:xfrm>
            <a:custGeom>
              <a:rect b="b" l="l" r="r" t="t"/>
              <a:pathLst>
                <a:path extrusionOk="0" h="4151" w="4355">
                  <a:moveTo>
                    <a:pt x="863" y="1"/>
                  </a:moveTo>
                  <a:lnTo>
                    <a:pt x="0" y="1028"/>
                  </a:lnTo>
                  <a:lnTo>
                    <a:pt x="3862" y="4150"/>
                  </a:lnTo>
                  <a:lnTo>
                    <a:pt x="4355" y="3657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3759981" y="1936572"/>
              <a:ext cx="50332" cy="38510"/>
            </a:xfrm>
            <a:custGeom>
              <a:rect b="b" l="l" r="r" t="t"/>
              <a:pathLst>
                <a:path extrusionOk="0" h="3616" w="4726">
                  <a:moveTo>
                    <a:pt x="658" y="0"/>
                  </a:moveTo>
                  <a:lnTo>
                    <a:pt x="1" y="1150"/>
                  </a:lnTo>
                  <a:lnTo>
                    <a:pt x="4314" y="3615"/>
                  </a:lnTo>
                  <a:lnTo>
                    <a:pt x="4725" y="2958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708360" y="1950236"/>
              <a:ext cx="74390" cy="103646"/>
            </a:xfrm>
            <a:custGeom>
              <a:rect b="b" l="l" r="r" t="t"/>
              <a:pathLst>
                <a:path extrusionOk="0" h="9732" w="6985">
                  <a:moveTo>
                    <a:pt x="2760" y="1"/>
                  </a:moveTo>
                  <a:cubicBezTo>
                    <a:pt x="2608" y="1"/>
                    <a:pt x="2454" y="24"/>
                    <a:pt x="2301" y="73"/>
                  </a:cubicBezTo>
                  <a:cubicBezTo>
                    <a:pt x="1" y="771"/>
                    <a:pt x="1110" y="7919"/>
                    <a:pt x="3369" y="9275"/>
                  </a:cubicBezTo>
                  <a:cubicBezTo>
                    <a:pt x="3921" y="9606"/>
                    <a:pt x="4420" y="9731"/>
                    <a:pt x="4857" y="9731"/>
                  </a:cubicBezTo>
                  <a:cubicBezTo>
                    <a:pt x="6210" y="9731"/>
                    <a:pt x="6984" y="8535"/>
                    <a:pt x="6984" y="8535"/>
                  </a:cubicBezTo>
                  <a:lnTo>
                    <a:pt x="6902" y="4510"/>
                  </a:lnTo>
                  <a:cubicBezTo>
                    <a:pt x="6902" y="4510"/>
                    <a:pt x="4898" y="1"/>
                    <a:pt x="2760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3736796" y="1972878"/>
              <a:ext cx="36327" cy="67777"/>
            </a:xfrm>
            <a:custGeom>
              <a:rect b="b" l="l" r="r" t="t"/>
              <a:pathLst>
                <a:path extrusionOk="0" h="6364" w="3411">
                  <a:moveTo>
                    <a:pt x="42" y="1"/>
                  </a:moveTo>
                  <a:cubicBezTo>
                    <a:pt x="1" y="1"/>
                    <a:pt x="1" y="42"/>
                    <a:pt x="42" y="42"/>
                  </a:cubicBezTo>
                  <a:cubicBezTo>
                    <a:pt x="1644" y="1069"/>
                    <a:pt x="2178" y="2835"/>
                    <a:pt x="2507" y="4561"/>
                  </a:cubicBezTo>
                  <a:cubicBezTo>
                    <a:pt x="2201" y="4042"/>
                    <a:pt x="1782" y="3613"/>
                    <a:pt x="1199" y="3613"/>
                  </a:cubicBezTo>
                  <a:cubicBezTo>
                    <a:pt x="998" y="3613"/>
                    <a:pt x="777" y="3664"/>
                    <a:pt x="535" y="3780"/>
                  </a:cubicBezTo>
                  <a:cubicBezTo>
                    <a:pt x="494" y="3780"/>
                    <a:pt x="535" y="3903"/>
                    <a:pt x="617" y="3903"/>
                  </a:cubicBezTo>
                  <a:cubicBezTo>
                    <a:pt x="1315" y="3903"/>
                    <a:pt x="1808" y="4109"/>
                    <a:pt x="2178" y="4766"/>
                  </a:cubicBezTo>
                  <a:cubicBezTo>
                    <a:pt x="2466" y="5218"/>
                    <a:pt x="2589" y="5793"/>
                    <a:pt x="2753" y="6245"/>
                  </a:cubicBezTo>
                  <a:cubicBezTo>
                    <a:pt x="2773" y="6323"/>
                    <a:pt x="2856" y="6364"/>
                    <a:pt x="2934" y="6364"/>
                  </a:cubicBezTo>
                  <a:cubicBezTo>
                    <a:pt x="3022" y="6364"/>
                    <a:pt x="3103" y="6312"/>
                    <a:pt x="3082" y="6204"/>
                  </a:cubicBezTo>
                  <a:lnTo>
                    <a:pt x="3082" y="6163"/>
                  </a:lnTo>
                  <a:cubicBezTo>
                    <a:pt x="3410" y="4068"/>
                    <a:pt x="2301" y="658"/>
                    <a:pt x="42" y="1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4051801" y="2560328"/>
              <a:ext cx="535077" cy="630459"/>
            </a:xfrm>
            <a:custGeom>
              <a:rect b="b" l="l" r="r" t="t"/>
              <a:pathLst>
                <a:path extrusionOk="0" h="59198" w="50242">
                  <a:moveTo>
                    <a:pt x="0" y="1"/>
                  </a:moveTo>
                  <a:cubicBezTo>
                    <a:pt x="0" y="1"/>
                    <a:pt x="493" y="5793"/>
                    <a:pt x="1315" y="14954"/>
                  </a:cubicBezTo>
                  <a:cubicBezTo>
                    <a:pt x="1356" y="15241"/>
                    <a:pt x="1356" y="15570"/>
                    <a:pt x="1438" y="15899"/>
                  </a:cubicBezTo>
                  <a:cubicBezTo>
                    <a:pt x="1438" y="16392"/>
                    <a:pt x="1479" y="16803"/>
                    <a:pt x="1520" y="17213"/>
                  </a:cubicBezTo>
                  <a:cubicBezTo>
                    <a:pt x="1726" y="19349"/>
                    <a:pt x="1931" y="21609"/>
                    <a:pt x="2137" y="24033"/>
                  </a:cubicBezTo>
                  <a:cubicBezTo>
                    <a:pt x="2178" y="24443"/>
                    <a:pt x="2178" y="24854"/>
                    <a:pt x="2260" y="25265"/>
                  </a:cubicBezTo>
                  <a:cubicBezTo>
                    <a:pt x="3122" y="35165"/>
                    <a:pt x="4191" y="47038"/>
                    <a:pt x="5341" y="59115"/>
                  </a:cubicBezTo>
                  <a:lnTo>
                    <a:pt x="29496" y="59115"/>
                  </a:lnTo>
                  <a:lnTo>
                    <a:pt x="29496" y="59197"/>
                  </a:lnTo>
                  <a:lnTo>
                    <a:pt x="50241" y="59197"/>
                  </a:lnTo>
                  <a:cubicBezTo>
                    <a:pt x="50200" y="59156"/>
                    <a:pt x="50200" y="59033"/>
                    <a:pt x="50200" y="58992"/>
                  </a:cubicBezTo>
                  <a:cubicBezTo>
                    <a:pt x="49913" y="56445"/>
                    <a:pt x="49543" y="53857"/>
                    <a:pt x="49214" y="51351"/>
                  </a:cubicBezTo>
                  <a:cubicBezTo>
                    <a:pt x="49009" y="49913"/>
                    <a:pt x="48886" y="48434"/>
                    <a:pt x="48680" y="46996"/>
                  </a:cubicBezTo>
                  <a:cubicBezTo>
                    <a:pt x="48680" y="46627"/>
                    <a:pt x="48598" y="46298"/>
                    <a:pt x="48557" y="46011"/>
                  </a:cubicBezTo>
                  <a:cubicBezTo>
                    <a:pt x="47859" y="40424"/>
                    <a:pt x="47119" y="35001"/>
                    <a:pt x="46503" y="29989"/>
                  </a:cubicBezTo>
                  <a:cubicBezTo>
                    <a:pt x="46462" y="29414"/>
                    <a:pt x="46339" y="28921"/>
                    <a:pt x="46298" y="28387"/>
                  </a:cubicBezTo>
                  <a:cubicBezTo>
                    <a:pt x="46298" y="28182"/>
                    <a:pt x="46257" y="28017"/>
                    <a:pt x="46257" y="27812"/>
                  </a:cubicBezTo>
                  <a:lnTo>
                    <a:pt x="45805" y="24443"/>
                  </a:lnTo>
                  <a:cubicBezTo>
                    <a:pt x="45805" y="24320"/>
                    <a:pt x="45723" y="24197"/>
                    <a:pt x="45723" y="24074"/>
                  </a:cubicBezTo>
                  <a:lnTo>
                    <a:pt x="45723" y="23909"/>
                  </a:lnTo>
                  <a:cubicBezTo>
                    <a:pt x="45681" y="23499"/>
                    <a:pt x="45640" y="23047"/>
                    <a:pt x="45599" y="22636"/>
                  </a:cubicBezTo>
                  <a:cubicBezTo>
                    <a:pt x="45517" y="22020"/>
                    <a:pt x="45435" y="21403"/>
                    <a:pt x="45394" y="20828"/>
                  </a:cubicBezTo>
                  <a:cubicBezTo>
                    <a:pt x="45188" y="19144"/>
                    <a:pt x="44983" y="17542"/>
                    <a:pt x="44778" y="16022"/>
                  </a:cubicBezTo>
                  <a:cubicBezTo>
                    <a:pt x="44778" y="15899"/>
                    <a:pt x="44696" y="15858"/>
                    <a:pt x="44696" y="15776"/>
                  </a:cubicBezTo>
                  <a:cubicBezTo>
                    <a:pt x="44696" y="15611"/>
                    <a:pt x="44654" y="15406"/>
                    <a:pt x="44654" y="15241"/>
                  </a:cubicBezTo>
                  <a:cubicBezTo>
                    <a:pt x="44654" y="15036"/>
                    <a:pt x="44613" y="14831"/>
                    <a:pt x="44613" y="14666"/>
                  </a:cubicBezTo>
                  <a:cubicBezTo>
                    <a:pt x="44038" y="10106"/>
                    <a:pt x="43545" y="6368"/>
                    <a:pt x="43217" y="3780"/>
                  </a:cubicBezTo>
                  <a:lnTo>
                    <a:pt x="43217" y="3575"/>
                  </a:lnTo>
                  <a:cubicBezTo>
                    <a:pt x="43176" y="3534"/>
                    <a:pt x="43176" y="3493"/>
                    <a:pt x="43176" y="3451"/>
                  </a:cubicBezTo>
                  <a:cubicBezTo>
                    <a:pt x="43176" y="3328"/>
                    <a:pt x="43134" y="3164"/>
                    <a:pt x="43134" y="3082"/>
                  </a:cubicBezTo>
                  <a:cubicBezTo>
                    <a:pt x="43011" y="2507"/>
                    <a:pt x="42970" y="2014"/>
                    <a:pt x="42929" y="1603"/>
                  </a:cubicBezTo>
                  <a:cubicBezTo>
                    <a:pt x="42806" y="822"/>
                    <a:pt x="42724" y="288"/>
                    <a:pt x="42724" y="83"/>
                  </a:cubicBezTo>
                  <a:lnTo>
                    <a:pt x="42724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4118736" y="2621154"/>
              <a:ext cx="60386" cy="569754"/>
            </a:xfrm>
            <a:custGeom>
              <a:rect b="b" l="l" r="r" t="t"/>
              <a:pathLst>
                <a:path extrusionOk="0" h="53498" w="5670">
                  <a:moveTo>
                    <a:pt x="83" y="0"/>
                  </a:moveTo>
                  <a:cubicBezTo>
                    <a:pt x="42" y="0"/>
                    <a:pt x="1" y="31"/>
                    <a:pt x="1" y="93"/>
                  </a:cubicBezTo>
                  <a:cubicBezTo>
                    <a:pt x="288" y="3174"/>
                    <a:pt x="535" y="6296"/>
                    <a:pt x="781" y="9418"/>
                  </a:cubicBezTo>
                  <a:cubicBezTo>
                    <a:pt x="781" y="9747"/>
                    <a:pt x="822" y="10034"/>
                    <a:pt x="822" y="10363"/>
                  </a:cubicBezTo>
                  <a:cubicBezTo>
                    <a:pt x="904" y="11143"/>
                    <a:pt x="987" y="11924"/>
                    <a:pt x="1028" y="12746"/>
                  </a:cubicBezTo>
                  <a:cubicBezTo>
                    <a:pt x="1028" y="12951"/>
                    <a:pt x="1110" y="13115"/>
                    <a:pt x="1110" y="13321"/>
                  </a:cubicBezTo>
                  <a:cubicBezTo>
                    <a:pt x="1110" y="13567"/>
                    <a:pt x="1110" y="13896"/>
                    <a:pt x="1151" y="14142"/>
                  </a:cubicBezTo>
                  <a:cubicBezTo>
                    <a:pt x="2342" y="27288"/>
                    <a:pt x="3534" y="40393"/>
                    <a:pt x="5012" y="53497"/>
                  </a:cubicBezTo>
                  <a:lnTo>
                    <a:pt x="5670" y="53497"/>
                  </a:lnTo>
                  <a:cubicBezTo>
                    <a:pt x="5423" y="51320"/>
                    <a:pt x="5136" y="49184"/>
                    <a:pt x="5012" y="47006"/>
                  </a:cubicBezTo>
                  <a:cubicBezTo>
                    <a:pt x="3821" y="36120"/>
                    <a:pt x="2671" y="25234"/>
                    <a:pt x="1603" y="14348"/>
                  </a:cubicBezTo>
                  <a:cubicBezTo>
                    <a:pt x="1562" y="13855"/>
                    <a:pt x="1521" y="13362"/>
                    <a:pt x="1438" y="12910"/>
                  </a:cubicBezTo>
                  <a:cubicBezTo>
                    <a:pt x="1438" y="12828"/>
                    <a:pt x="1397" y="12663"/>
                    <a:pt x="1397" y="12499"/>
                  </a:cubicBezTo>
                  <a:lnTo>
                    <a:pt x="1110" y="9418"/>
                  </a:lnTo>
                  <a:lnTo>
                    <a:pt x="1110" y="9172"/>
                  </a:lnTo>
                  <a:lnTo>
                    <a:pt x="165" y="93"/>
                  </a:lnTo>
                  <a:cubicBezTo>
                    <a:pt x="165" y="31"/>
                    <a:pt x="124" y="0"/>
                    <a:pt x="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3939359" y="2561322"/>
              <a:ext cx="501828" cy="628701"/>
            </a:xfrm>
            <a:custGeom>
              <a:rect b="b" l="l" r="r" t="t"/>
              <a:pathLst>
                <a:path extrusionOk="0" h="59033" w="47120">
                  <a:moveTo>
                    <a:pt x="1" y="1"/>
                  </a:moveTo>
                  <a:cubicBezTo>
                    <a:pt x="1" y="1"/>
                    <a:pt x="822" y="4355"/>
                    <a:pt x="2055" y="11503"/>
                  </a:cubicBezTo>
                  <a:cubicBezTo>
                    <a:pt x="2137" y="11914"/>
                    <a:pt x="2219" y="12284"/>
                    <a:pt x="2260" y="12694"/>
                  </a:cubicBezTo>
                  <a:cubicBezTo>
                    <a:pt x="2383" y="13393"/>
                    <a:pt x="2548" y="14132"/>
                    <a:pt x="2630" y="14831"/>
                  </a:cubicBezTo>
                  <a:cubicBezTo>
                    <a:pt x="3287" y="18569"/>
                    <a:pt x="4068" y="22882"/>
                    <a:pt x="4889" y="27607"/>
                  </a:cubicBezTo>
                  <a:lnTo>
                    <a:pt x="5054" y="28387"/>
                  </a:lnTo>
                  <a:cubicBezTo>
                    <a:pt x="6697" y="37589"/>
                    <a:pt x="8587" y="48229"/>
                    <a:pt x="10476" y="59033"/>
                  </a:cubicBezTo>
                  <a:lnTo>
                    <a:pt x="38082" y="59033"/>
                  </a:lnTo>
                  <a:lnTo>
                    <a:pt x="39397" y="50406"/>
                  </a:lnTo>
                  <a:lnTo>
                    <a:pt x="40424" y="43751"/>
                  </a:lnTo>
                  <a:lnTo>
                    <a:pt x="40588" y="42806"/>
                  </a:lnTo>
                  <a:lnTo>
                    <a:pt x="40629" y="42560"/>
                  </a:lnTo>
                  <a:lnTo>
                    <a:pt x="41163" y="39191"/>
                  </a:lnTo>
                  <a:lnTo>
                    <a:pt x="41368" y="37877"/>
                  </a:lnTo>
                  <a:lnTo>
                    <a:pt x="42067" y="33152"/>
                  </a:lnTo>
                  <a:lnTo>
                    <a:pt x="42888" y="27771"/>
                  </a:lnTo>
                  <a:lnTo>
                    <a:pt x="43422" y="24361"/>
                  </a:lnTo>
                  <a:lnTo>
                    <a:pt x="43464" y="24074"/>
                  </a:lnTo>
                  <a:lnTo>
                    <a:pt x="44285" y="18692"/>
                  </a:lnTo>
                  <a:lnTo>
                    <a:pt x="44449" y="17542"/>
                  </a:lnTo>
                  <a:lnTo>
                    <a:pt x="44778" y="15118"/>
                  </a:lnTo>
                  <a:lnTo>
                    <a:pt x="46545" y="3698"/>
                  </a:lnTo>
                  <a:lnTo>
                    <a:pt x="46832" y="1685"/>
                  </a:lnTo>
                  <a:lnTo>
                    <a:pt x="46914" y="1480"/>
                  </a:lnTo>
                  <a:lnTo>
                    <a:pt x="47038" y="370"/>
                  </a:lnTo>
                  <a:lnTo>
                    <a:pt x="47038" y="288"/>
                  </a:lnTo>
                  <a:lnTo>
                    <a:pt x="47120" y="42"/>
                  </a:lnTo>
                  <a:lnTo>
                    <a:pt x="47120" y="1"/>
                  </a:ln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3801984" y="2561322"/>
              <a:ext cx="705264" cy="628701"/>
            </a:xfrm>
            <a:custGeom>
              <a:rect b="b" l="l" r="r" t="t"/>
              <a:pathLst>
                <a:path extrusionOk="0" h="59033" w="66222">
                  <a:moveTo>
                    <a:pt x="5957" y="1"/>
                  </a:moveTo>
                  <a:cubicBezTo>
                    <a:pt x="5957" y="1"/>
                    <a:pt x="5752" y="2260"/>
                    <a:pt x="5341" y="6245"/>
                  </a:cubicBezTo>
                  <a:cubicBezTo>
                    <a:pt x="5300" y="6450"/>
                    <a:pt x="5300" y="6738"/>
                    <a:pt x="5259" y="6984"/>
                  </a:cubicBezTo>
                  <a:cubicBezTo>
                    <a:pt x="5218" y="7025"/>
                    <a:pt x="5218" y="7108"/>
                    <a:pt x="5218" y="7190"/>
                  </a:cubicBezTo>
                  <a:lnTo>
                    <a:pt x="5218" y="7272"/>
                  </a:lnTo>
                  <a:cubicBezTo>
                    <a:pt x="5012" y="9326"/>
                    <a:pt x="4725" y="11791"/>
                    <a:pt x="4478" y="14502"/>
                  </a:cubicBezTo>
                  <a:cubicBezTo>
                    <a:pt x="3369" y="25717"/>
                    <a:pt x="1644" y="42108"/>
                    <a:pt x="1" y="59033"/>
                  </a:cubicBezTo>
                  <a:lnTo>
                    <a:pt x="42436" y="59033"/>
                  </a:lnTo>
                  <a:cubicBezTo>
                    <a:pt x="42847" y="53200"/>
                    <a:pt x="43135" y="49092"/>
                    <a:pt x="43258" y="48023"/>
                  </a:cubicBezTo>
                  <a:lnTo>
                    <a:pt x="43258" y="47736"/>
                  </a:lnTo>
                  <a:cubicBezTo>
                    <a:pt x="43422" y="47695"/>
                    <a:pt x="43504" y="47613"/>
                    <a:pt x="43669" y="47530"/>
                  </a:cubicBezTo>
                  <a:lnTo>
                    <a:pt x="43956" y="47407"/>
                  </a:lnTo>
                  <a:cubicBezTo>
                    <a:pt x="46503" y="46052"/>
                    <a:pt x="48639" y="45025"/>
                    <a:pt x="50447" y="44203"/>
                  </a:cubicBezTo>
                  <a:cubicBezTo>
                    <a:pt x="50735" y="44039"/>
                    <a:pt x="51022" y="43957"/>
                    <a:pt x="51310" y="43792"/>
                  </a:cubicBezTo>
                  <a:cubicBezTo>
                    <a:pt x="51474" y="43751"/>
                    <a:pt x="51679" y="43628"/>
                    <a:pt x="51844" y="43587"/>
                  </a:cubicBezTo>
                  <a:cubicBezTo>
                    <a:pt x="52460" y="43340"/>
                    <a:pt x="52994" y="43135"/>
                    <a:pt x="53487" y="42930"/>
                  </a:cubicBezTo>
                  <a:cubicBezTo>
                    <a:pt x="53733" y="42806"/>
                    <a:pt x="53980" y="42724"/>
                    <a:pt x="54185" y="42601"/>
                  </a:cubicBezTo>
                  <a:lnTo>
                    <a:pt x="55870" y="41985"/>
                  </a:lnTo>
                  <a:cubicBezTo>
                    <a:pt x="55952" y="41903"/>
                    <a:pt x="55993" y="41779"/>
                    <a:pt x="56034" y="41656"/>
                  </a:cubicBezTo>
                  <a:cubicBezTo>
                    <a:pt x="57595" y="37753"/>
                    <a:pt x="58951" y="33358"/>
                    <a:pt x="60142" y="28962"/>
                  </a:cubicBezTo>
                  <a:cubicBezTo>
                    <a:pt x="60512" y="27730"/>
                    <a:pt x="60799" y="26415"/>
                    <a:pt x="61128" y="25224"/>
                  </a:cubicBezTo>
                  <a:cubicBezTo>
                    <a:pt x="61169" y="24936"/>
                    <a:pt x="61292" y="24690"/>
                    <a:pt x="61333" y="24361"/>
                  </a:cubicBezTo>
                  <a:cubicBezTo>
                    <a:pt x="61703" y="22965"/>
                    <a:pt x="62032" y="21527"/>
                    <a:pt x="62360" y="20089"/>
                  </a:cubicBezTo>
                  <a:lnTo>
                    <a:pt x="62976" y="17295"/>
                  </a:lnTo>
                  <a:cubicBezTo>
                    <a:pt x="63182" y="16515"/>
                    <a:pt x="63346" y="15776"/>
                    <a:pt x="63469" y="14995"/>
                  </a:cubicBezTo>
                  <a:cubicBezTo>
                    <a:pt x="64414" y="10476"/>
                    <a:pt x="65113" y="6574"/>
                    <a:pt x="65606" y="3862"/>
                  </a:cubicBezTo>
                  <a:cubicBezTo>
                    <a:pt x="65647" y="3657"/>
                    <a:pt x="65647" y="3493"/>
                    <a:pt x="65688" y="3287"/>
                  </a:cubicBezTo>
                  <a:lnTo>
                    <a:pt x="65688" y="3205"/>
                  </a:lnTo>
                  <a:cubicBezTo>
                    <a:pt x="65729" y="3164"/>
                    <a:pt x="65729" y="3123"/>
                    <a:pt x="65729" y="3082"/>
                  </a:cubicBezTo>
                  <a:cubicBezTo>
                    <a:pt x="65729" y="2917"/>
                    <a:pt x="65729" y="2753"/>
                    <a:pt x="65811" y="2630"/>
                  </a:cubicBezTo>
                  <a:cubicBezTo>
                    <a:pt x="65852" y="2260"/>
                    <a:pt x="65893" y="1890"/>
                    <a:pt x="65975" y="1644"/>
                  </a:cubicBezTo>
                  <a:cubicBezTo>
                    <a:pt x="66099" y="863"/>
                    <a:pt x="66140" y="412"/>
                    <a:pt x="66222" y="165"/>
                  </a:cubicBezTo>
                  <a:lnTo>
                    <a:pt x="6622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3866736" y="2629791"/>
              <a:ext cx="49885" cy="561553"/>
            </a:xfrm>
            <a:custGeom>
              <a:rect b="b" l="l" r="r" t="t"/>
              <a:pathLst>
                <a:path extrusionOk="0" h="52728" w="4684">
                  <a:moveTo>
                    <a:pt x="4494" y="1"/>
                  </a:moveTo>
                  <a:cubicBezTo>
                    <a:pt x="4396" y="1"/>
                    <a:pt x="4293" y="62"/>
                    <a:pt x="4273" y="186"/>
                  </a:cubicBezTo>
                  <a:cubicBezTo>
                    <a:pt x="4150" y="1007"/>
                    <a:pt x="4109" y="1829"/>
                    <a:pt x="4067" y="2650"/>
                  </a:cubicBezTo>
                  <a:cubicBezTo>
                    <a:pt x="4067" y="2979"/>
                    <a:pt x="4067" y="3308"/>
                    <a:pt x="3985" y="3636"/>
                  </a:cubicBezTo>
                  <a:cubicBezTo>
                    <a:pt x="3903" y="5156"/>
                    <a:pt x="3739" y="6758"/>
                    <a:pt x="3657" y="8320"/>
                  </a:cubicBezTo>
                  <a:cubicBezTo>
                    <a:pt x="2465" y="23149"/>
                    <a:pt x="1274" y="37938"/>
                    <a:pt x="1" y="52727"/>
                  </a:cubicBezTo>
                  <a:lnTo>
                    <a:pt x="617" y="52727"/>
                  </a:lnTo>
                  <a:lnTo>
                    <a:pt x="1028" y="47798"/>
                  </a:lnTo>
                  <a:cubicBezTo>
                    <a:pt x="2055" y="34611"/>
                    <a:pt x="3082" y="21465"/>
                    <a:pt x="4067" y="8320"/>
                  </a:cubicBezTo>
                  <a:cubicBezTo>
                    <a:pt x="4232" y="6758"/>
                    <a:pt x="4314" y="5280"/>
                    <a:pt x="4437" y="3801"/>
                  </a:cubicBezTo>
                  <a:cubicBezTo>
                    <a:pt x="4437" y="3472"/>
                    <a:pt x="4437" y="3102"/>
                    <a:pt x="4478" y="2815"/>
                  </a:cubicBezTo>
                  <a:cubicBezTo>
                    <a:pt x="4519" y="1911"/>
                    <a:pt x="4643" y="1048"/>
                    <a:pt x="4684" y="186"/>
                  </a:cubicBezTo>
                  <a:cubicBezTo>
                    <a:pt x="4684" y="62"/>
                    <a:pt x="4591" y="1"/>
                    <a:pt x="4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4261265" y="2996769"/>
              <a:ext cx="165490" cy="77170"/>
            </a:xfrm>
            <a:custGeom>
              <a:rect b="b" l="l" r="r" t="t"/>
              <a:pathLst>
                <a:path extrusionOk="0" h="7246" w="15539">
                  <a:moveTo>
                    <a:pt x="15064" y="0"/>
                  </a:moveTo>
                  <a:cubicBezTo>
                    <a:pt x="15020" y="0"/>
                    <a:pt x="14972" y="9"/>
                    <a:pt x="14922" y="30"/>
                  </a:cubicBezTo>
                  <a:cubicBezTo>
                    <a:pt x="9828" y="1796"/>
                    <a:pt x="4898" y="4302"/>
                    <a:pt x="174" y="6931"/>
                  </a:cubicBezTo>
                  <a:cubicBezTo>
                    <a:pt x="0" y="7000"/>
                    <a:pt x="91" y="7246"/>
                    <a:pt x="247" y="7246"/>
                  </a:cubicBezTo>
                  <a:cubicBezTo>
                    <a:pt x="276" y="7246"/>
                    <a:pt x="307" y="7238"/>
                    <a:pt x="338" y="7219"/>
                  </a:cubicBezTo>
                  <a:cubicBezTo>
                    <a:pt x="5309" y="5082"/>
                    <a:pt x="10362" y="3070"/>
                    <a:pt x="15250" y="646"/>
                  </a:cubicBezTo>
                  <a:cubicBezTo>
                    <a:pt x="15539" y="466"/>
                    <a:pt x="15384" y="0"/>
                    <a:pt x="15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4312992" y="2632464"/>
              <a:ext cx="130388" cy="355241"/>
            </a:xfrm>
            <a:custGeom>
              <a:rect b="b" l="l" r="r" t="t"/>
              <a:pathLst>
                <a:path extrusionOk="0" h="33356" w="12243">
                  <a:moveTo>
                    <a:pt x="11489" y="1"/>
                  </a:moveTo>
                  <a:cubicBezTo>
                    <a:pt x="11412" y="1"/>
                    <a:pt x="11338" y="43"/>
                    <a:pt x="11338" y="140"/>
                  </a:cubicBezTo>
                  <a:cubicBezTo>
                    <a:pt x="11420" y="6056"/>
                    <a:pt x="11010" y="11232"/>
                    <a:pt x="10517" y="16736"/>
                  </a:cubicBezTo>
                  <a:cubicBezTo>
                    <a:pt x="10318" y="19194"/>
                    <a:pt x="8360" y="32441"/>
                    <a:pt x="4273" y="32441"/>
                  </a:cubicBezTo>
                  <a:cubicBezTo>
                    <a:pt x="4125" y="32441"/>
                    <a:pt x="3974" y="32424"/>
                    <a:pt x="3821" y="32388"/>
                  </a:cubicBezTo>
                  <a:cubicBezTo>
                    <a:pt x="3081" y="32224"/>
                    <a:pt x="2670" y="31484"/>
                    <a:pt x="2588" y="30375"/>
                  </a:cubicBezTo>
                  <a:cubicBezTo>
                    <a:pt x="2424" y="29060"/>
                    <a:pt x="2917" y="27417"/>
                    <a:pt x="3122" y="26062"/>
                  </a:cubicBezTo>
                  <a:cubicBezTo>
                    <a:pt x="3656" y="23104"/>
                    <a:pt x="4026" y="20105"/>
                    <a:pt x="4273" y="17147"/>
                  </a:cubicBezTo>
                  <a:cubicBezTo>
                    <a:pt x="4724" y="11560"/>
                    <a:pt x="4765" y="6014"/>
                    <a:pt x="4067" y="387"/>
                  </a:cubicBezTo>
                  <a:cubicBezTo>
                    <a:pt x="4067" y="296"/>
                    <a:pt x="4003" y="261"/>
                    <a:pt x="3932" y="261"/>
                  </a:cubicBezTo>
                  <a:cubicBezTo>
                    <a:pt x="3841" y="261"/>
                    <a:pt x="3738" y="318"/>
                    <a:pt x="3738" y="387"/>
                  </a:cubicBezTo>
                  <a:cubicBezTo>
                    <a:pt x="3738" y="8151"/>
                    <a:pt x="3533" y="15874"/>
                    <a:pt x="2424" y="23515"/>
                  </a:cubicBezTo>
                  <a:cubicBezTo>
                    <a:pt x="1849" y="27212"/>
                    <a:pt x="0" y="32717"/>
                    <a:pt x="3862" y="33333"/>
                  </a:cubicBezTo>
                  <a:cubicBezTo>
                    <a:pt x="3971" y="33348"/>
                    <a:pt x="4079" y="33355"/>
                    <a:pt x="4186" y="33355"/>
                  </a:cubicBezTo>
                  <a:cubicBezTo>
                    <a:pt x="7905" y="33355"/>
                    <a:pt x="10325" y="24553"/>
                    <a:pt x="10804" y="22077"/>
                  </a:cubicBezTo>
                  <a:cubicBezTo>
                    <a:pt x="12160" y="14929"/>
                    <a:pt x="12242" y="7288"/>
                    <a:pt x="11667" y="140"/>
                  </a:cubicBezTo>
                  <a:cubicBezTo>
                    <a:pt x="11667" y="53"/>
                    <a:pt x="11575" y="1"/>
                    <a:pt x="1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4338797" y="2978110"/>
              <a:ext cx="27360" cy="61482"/>
            </a:xfrm>
            <a:custGeom>
              <a:rect b="b" l="l" r="r" t="t"/>
              <a:pathLst>
                <a:path extrusionOk="0" h="5773" w="2569">
                  <a:moveTo>
                    <a:pt x="1938" y="0"/>
                  </a:moveTo>
                  <a:cubicBezTo>
                    <a:pt x="1754" y="0"/>
                    <a:pt x="1571" y="89"/>
                    <a:pt x="1480" y="303"/>
                  </a:cubicBezTo>
                  <a:cubicBezTo>
                    <a:pt x="1069" y="1206"/>
                    <a:pt x="781" y="2233"/>
                    <a:pt x="494" y="3219"/>
                  </a:cubicBezTo>
                  <a:cubicBezTo>
                    <a:pt x="288" y="4000"/>
                    <a:pt x="1" y="4822"/>
                    <a:pt x="83" y="5643"/>
                  </a:cubicBezTo>
                  <a:cubicBezTo>
                    <a:pt x="83" y="5731"/>
                    <a:pt x="142" y="5772"/>
                    <a:pt x="216" y="5772"/>
                  </a:cubicBezTo>
                  <a:cubicBezTo>
                    <a:pt x="280" y="5772"/>
                    <a:pt x="355" y="5741"/>
                    <a:pt x="412" y="5684"/>
                  </a:cubicBezTo>
                  <a:cubicBezTo>
                    <a:pt x="905" y="5027"/>
                    <a:pt x="1110" y="4164"/>
                    <a:pt x="1439" y="3302"/>
                  </a:cubicBezTo>
                  <a:cubicBezTo>
                    <a:pt x="1767" y="2398"/>
                    <a:pt x="2137" y="1535"/>
                    <a:pt x="2466" y="590"/>
                  </a:cubicBezTo>
                  <a:cubicBezTo>
                    <a:pt x="2569" y="255"/>
                    <a:pt x="2250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3948549" y="2662603"/>
              <a:ext cx="192946" cy="206450"/>
            </a:xfrm>
            <a:custGeom>
              <a:rect b="b" l="l" r="r" t="t"/>
              <a:pathLst>
                <a:path extrusionOk="0" h="19385" w="18117">
                  <a:moveTo>
                    <a:pt x="17752" y="1"/>
                  </a:moveTo>
                  <a:cubicBezTo>
                    <a:pt x="17727" y="1"/>
                    <a:pt x="17706" y="21"/>
                    <a:pt x="17706" y="62"/>
                  </a:cubicBezTo>
                  <a:cubicBezTo>
                    <a:pt x="17542" y="596"/>
                    <a:pt x="17542" y="1172"/>
                    <a:pt x="17460" y="1665"/>
                  </a:cubicBezTo>
                  <a:cubicBezTo>
                    <a:pt x="17418" y="2281"/>
                    <a:pt x="17336" y="2897"/>
                    <a:pt x="17254" y="3513"/>
                  </a:cubicBezTo>
                  <a:cubicBezTo>
                    <a:pt x="17131" y="4746"/>
                    <a:pt x="16925" y="5978"/>
                    <a:pt x="16597" y="7210"/>
                  </a:cubicBezTo>
                  <a:cubicBezTo>
                    <a:pt x="16022" y="9552"/>
                    <a:pt x="14913" y="11647"/>
                    <a:pt x="13228" y="13331"/>
                  </a:cubicBezTo>
                  <a:cubicBezTo>
                    <a:pt x="11585" y="14975"/>
                    <a:pt x="9613" y="16207"/>
                    <a:pt x="7477" y="17070"/>
                  </a:cubicBezTo>
                  <a:cubicBezTo>
                    <a:pt x="5094" y="18097"/>
                    <a:pt x="2589" y="18466"/>
                    <a:pt x="124" y="19206"/>
                  </a:cubicBezTo>
                  <a:cubicBezTo>
                    <a:pt x="1" y="19247"/>
                    <a:pt x="83" y="19329"/>
                    <a:pt x="165" y="19370"/>
                  </a:cubicBezTo>
                  <a:cubicBezTo>
                    <a:pt x="370" y="19380"/>
                    <a:pt x="577" y="19384"/>
                    <a:pt x="784" y="19384"/>
                  </a:cubicBezTo>
                  <a:cubicBezTo>
                    <a:pt x="3269" y="19384"/>
                    <a:pt x="5859" y="18719"/>
                    <a:pt x="8134" y="17809"/>
                  </a:cubicBezTo>
                  <a:cubicBezTo>
                    <a:pt x="10353" y="16905"/>
                    <a:pt x="12448" y="15673"/>
                    <a:pt x="14091" y="13989"/>
                  </a:cubicBezTo>
                  <a:cubicBezTo>
                    <a:pt x="15816" y="12263"/>
                    <a:pt x="16967" y="10086"/>
                    <a:pt x="17583" y="7744"/>
                  </a:cubicBezTo>
                  <a:cubicBezTo>
                    <a:pt x="17870" y="6512"/>
                    <a:pt x="17994" y="5280"/>
                    <a:pt x="18035" y="4047"/>
                  </a:cubicBezTo>
                  <a:cubicBezTo>
                    <a:pt x="18117" y="3308"/>
                    <a:pt x="18117" y="2609"/>
                    <a:pt x="18035" y="1911"/>
                  </a:cubicBezTo>
                  <a:cubicBezTo>
                    <a:pt x="17994" y="1336"/>
                    <a:pt x="18035" y="720"/>
                    <a:pt x="17829" y="62"/>
                  </a:cubicBezTo>
                  <a:cubicBezTo>
                    <a:pt x="17809" y="21"/>
                    <a:pt x="17778" y="1"/>
                    <a:pt x="17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4305750" y="1852948"/>
              <a:ext cx="559349" cy="795608"/>
            </a:xfrm>
            <a:custGeom>
              <a:rect b="b" l="l" r="r" t="t"/>
              <a:pathLst>
                <a:path extrusionOk="0" h="74705" w="52521">
                  <a:moveTo>
                    <a:pt x="3988" y="1"/>
                  </a:moveTo>
                  <a:cubicBezTo>
                    <a:pt x="1755" y="1"/>
                    <a:pt x="1" y="1847"/>
                    <a:pt x="23" y="4689"/>
                  </a:cubicBezTo>
                  <a:cubicBezTo>
                    <a:pt x="105" y="14014"/>
                    <a:pt x="2118" y="48604"/>
                    <a:pt x="10622" y="58340"/>
                  </a:cubicBezTo>
                  <a:cubicBezTo>
                    <a:pt x="16373" y="64913"/>
                    <a:pt x="33339" y="73129"/>
                    <a:pt x="39830" y="74690"/>
                  </a:cubicBezTo>
                  <a:cubicBezTo>
                    <a:pt x="39873" y="74700"/>
                    <a:pt x="39917" y="74705"/>
                    <a:pt x="39962" y="74705"/>
                  </a:cubicBezTo>
                  <a:cubicBezTo>
                    <a:pt x="43214" y="74705"/>
                    <a:pt x="52521" y="48995"/>
                    <a:pt x="49401" y="47618"/>
                  </a:cubicBezTo>
                  <a:cubicBezTo>
                    <a:pt x="45992" y="46057"/>
                    <a:pt x="29313" y="41004"/>
                    <a:pt x="27382" y="39279"/>
                  </a:cubicBezTo>
                  <a:cubicBezTo>
                    <a:pt x="25451" y="37594"/>
                    <a:pt x="16496" y="16068"/>
                    <a:pt x="9923" y="4525"/>
                  </a:cubicBezTo>
                  <a:cubicBezTo>
                    <a:pt x="8130" y="1335"/>
                    <a:pt x="5886" y="1"/>
                    <a:pt x="3988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4718118" y="2351762"/>
              <a:ext cx="504448" cy="369630"/>
            </a:xfrm>
            <a:custGeom>
              <a:rect b="b" l="l" r="r" t="t"/>
              <a:pathLst>
                <a:path extrusionOk="0" h="34707" w="47366">
                  <a:moveTo>
                    <a:pt x="8216" y="0"/>
                  </a:moveTo>
                  <a:lnTo>
                    <a:pt x="0" y="27319"/>
                  </a:lnTo>
                  <a:cubicBezTo>
                    <a:pt x="4930" y="30153"/>
                    <a:pt x="24566" y="34343"/>
                    <a:pt x="28510" y="34631"/>
                  </a:cubicBezTo>
                  <a:cubicBezTo>
                    <a:pt x="29238" y="34676"/>
                    <a:pt x="30220" y="34706"/>
                    <a:pt x="31341" y="34706"/>
                  </a:cubicBezTo>
                  <a:cubicBezTo>
                    <a:pt x="36296" y="34706"/>
                    <a:pt x="43965" y="34119"/>
                    <a:pt x="44367" y="31673"/>
                  </a:cubicBezTo>
                  <a:cubicBezTo>
                    <a:pt x="44860" y="28674"/>
                    <a:pt x="41491" y="28469"/>
                    <a:pt x="41491" y="28469"/>
                  </a:cubicBezTo>
                  <a:cubicBezTo>
                    <a:pt x="41491" y="28469"/>
                    <a:pt x="46791" y="27606"/>
                    <a:pt x="46544" y="24525"/>
                  </a:cubicBezTo>
                  <a:cubicBezTo>
                    <a:pt x="46298" y="22101"/>
                    <a:pt x="41614" y="21526"/>
                    <a:pt x="41614" y="21526"/>
                  </a:cubicBezTo>
                  <a:cubicBezTo>
                    <a:pt x="41614" y="21526"/>
                    <a:pt x="47366" y="20294"/>
                    <a:pt x="46708" y="17295"/>
                  </a:cubicBezTo>
                  <a:cubicBezTo>
                    <a:pt x="46321" y="15469"/>
                    <a:pt x="43810" y="15171"/>
                    <a:pt x="42211" y="15171"/>
                  </a:cubicBezTo>
                  <a:cubicBezTo>
                    <a:pt x="41436" y="15171"/>
                    <a:pt x="40875" y="15241"/>
                    <a:pt x="40875" y="15241"/>
                  </a:cubicBezTo>
                  <a:cubicBezTo>
                    <a:pt x="40875" y="15241"/>
                    <a:pt x="45558" y="13762"/>
                    <a:pt x="44531" y="11215"/>
                  </a:cubicBezTo>
                  <a:cubicBezTo>
                    <a:pt x="44034" y="10029"/>
                    <a:pt x="42493" y="9694"/>
                    <a:pt x="40540" y="9694"/>
                  </a:cubicBezTo>
                  <a:cubicBezTo>
                    <a:pt x="37992" y="9694"/>
                    <a:pt x="34743" y="10265"/>
                    <a:pt x="32194" y="10265"/>
                  </a:cubicBezTo>
                  <a:cubicBezTo>
                    <a:pt x="31688" y="10265"/>
                    <a:pt x="31209" y="10242"/>
                    <a:pt x="30769" y="10188"/>
                  </a:cubicBezTo>
                  <a:cubicBezTo>
                    <a:pt x="30523" y="10106"/>
                    <a:pt x="28756" y="9408"/>
                    <a:pt x="26415" y="8340"/>
                  </a:cubicBezTo>
                  <a:cubicBezTo>
                    <a:pt x="31427" y="7313"/>
                    <a:pt x="35945" y="4683"/>
                    <a:pt x="34467" y="2506"/>
                  </a:cubicBezTo>
                  <a:cubicBezTo>
                    <a:pt x="33431" y="1027"/>
                    <a:pt x="29394" y="776"/>
                    <a:pt x="25575" y="776"/>
                  </a:cubicBezTo>
                  <a:cubicBezTo>
                    <a:pt x="23608" y="776"/>
                    <a:pt x="21699" y="843"/>
                    <a:pt x="20289" y="843"/>
                  </a:cubicBezTo>
                  <a:cubicBezTo>
                    <a:pt x="19874" y="843"/>
                    <a:pt x="19502" y="837"/>
                    <a:pt x="19185" y="822"/>
                  </a:cubicBezTo>
                  <a:cubicBezTo>
                    <a:pt x="15611" y="658"/>
                    <a:pt x="8216" y="0"/>
                    <a:pt x="8216" y="0"/>
                  </a:cubicBezTo>
                  <a:close/>
                </a:path>
              </a:pathLst>
            </a:custGeom>
            <a:solidFill>
              <a:srgbClr val="EB948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4993900" y="2511278"/>
              <a:ext cx="164809" cy="19276"/>
            </a:xfrm>
            <a:custGeom>
              <a:rect b="b" l="l" r="r" t="t"/>
              <a:pathLst>
                <a:path extrusionOk="0" h="1810" w="15475">
                  <a:moveTo>
                    <a:pt x="15211" y="0"/>
                  </a:moveTo>
                  <a:cubicBezTo>
                    <a:pt x="15179" y="0"/>
                    <a:pt x="15143" y="5"/>
                    <a:pt x="15103" y="17"/>
                  </a:cubicBezTo>
                  <a:cubicBezTo>
                    <a:pt x="11694" y="752"/>
                    <a:pt x="9349" y="1185"/>
                    <a:pt x="6966" y="1185"/>
                  </a:cubicBezTo>
                  <a:cubicBezTo>
                    <a:pt x="4955" y="1185"/>
                    <a:pt x="2917" y="877"/>
                    <a:pt x="191" y="181"/>
                  </a:cubicBezTo>
                  <a:cubicBezTo>
                    <a:pt x="184" y="177"/>
                    <a:pt x="176" y="175"/>
                    <a:pt x="168" y="175"/>
                  </a:cubicBezTo>
                  <a:cubicBezTo>
                    <a:pt x="89" y="175"/>
                    <a:pt x="1" y="345"/>
                    <a:pt x="150" y="345"/>
                  </a:cubicBezTo>
                  <a:cubicBezTo>
                    <a:pt x="2930" y="1345"/>
                    <a:pt x="5107" y="1810"/>
                    <a:pt x="7324" y="1810"/>
                  </a:cubicBezTo>
                  <a:cubicBezTo>
                    <a:pt x="9661" y="1810"/>
                    <a:pt x="12044" y="1294"/>
                    <a:pt x="15227" y="345"/>
                  </a:cubicBezTo>
                  <a:cubicBezTo>
                    <a:pt x="15475" y="203"/>
                    <a:pt x="15417" y="0"/>
                    <a:pt x="152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4990684" y="2579267"/>
              <a:ext cx="173318" cy="18084"/>
            </a:xfrm>
            <a:custGeom>
              <a:rect b="b" l="l" r="r" t="t"/>
              <a:pathLst>
                <a:path extrusionOk="0" h="1698" w="16274">
                  <a:moveTo>
                    <a:pt x="82" y="0"/>
                  </a:moveTo>
                  <a:cubicBezTo>
                    <a:pt x="0" y="0"/>
                    <a:pt x="0" y="164"/>
                    <a:pt x="41" y="164"/>
                  </a:cubicBezTo>
                  <a:cubicBezTo>
                    <a:pt x="3405" y="1084"/>
                    <a:pt x="6022" y="1697"/>
                    <a:pt x="8714" y="1697"/>
                  </a:cubicBezTo>
                  <a:cubicBezTo>
                    <a:pt x="10954" y="1697"/>
                    <a:pt x="13246" y="1273"/>
                    <a:pt x="16063" y="246"/>
                  </a:cubicBezTo>
                  <a:cubicBezTo>
                    <a:pt x="16261" y="213"/>
                    <a:pt x="16273" y="101"/>
                    <a:pt x="16120" y="101"/>
                  </a:cubicBezTo>
                  <a:cubicBezTo>
                    <a:pt x="16083" y="101"/>
                    <a:pt x="16037" y="107"/>
                    <a:pt x="15980" y="123"/>
                  </a:cubicBezTo>
                  <a:cubicBezTo>
                    <a:pt x="13090" y="776"/>
                    <a:pt x="10860" y="1056"/>
                    <a:pt x="8691" y="1056"/>
                  </a:cubicBezTo>
                  <a:cubicBezTo>
                    <a:pt x="6081" y="1056"/>
                    <a:pt x="3560" y="651"/>
                    <a:pt x="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4985178" y="2642081"/>
              <a:ext cx="175640" cy="24900"/>
            </a:xfrm>
            <a:custGeom>
              <a:rect b="b" l="l" r="r" t="t"/>
              <a:pathLst>
                <a:path extrusionOk="0" h="2338" w="16492">
                  <a:moveTo>
                    <a:pt x="139" y="1"/>
                  </a:moveTo>
                  <a:cubicBezTo>
                    <a:pt x="46" y="1"/>
                    <a:pt x="1" y="188"/>
                    <a:pt x="106" y="223"/>
                  </a:cubicBezTo>
                  <a:cubicBezTo>
                    <a:pt x="3498" y="1673"/>
                    <a:pt x="6384" y="2338"/>
                    <a:pt x="9263" y="2338"/>
                  </a:cubicBezTo>
                  <a:cubicBezTo>
                    <a:pt x="11441" y="2338"/>
                    <a:pt x="13616" y="1958"/>
                    <a:pt x="16004" y="1250"/>
                  </a:cubicBezTo>
                  <a:cubicBezTo>
                    <a:pt x="16443" y="1213"/>
                    <a:pt x="16491" y="1079"/>
                    <a:pt x="16207" y="1079"/>
                  </a:cubicBezTo>
                  <a:cubicBezTo>
                    <a:pt x="16172" y="1079"/>
                    <a:pt x="16132" y="1081"/>
                    <a:pt x="16087" y="1086"/>
                  </a:cubicBezTo>
                  <a:cubicBezTo>
                    <a:pt x="13592" y="1461"/>
                    <a:pt x="11530" y="1674"/>
                    <a:pt x="9571" y="1674"/>
                  </a:cubicBezTo>
                  <a:cubicBezTo>
                    <a:pt x="6595" y="1674"/>
                    <a:pt x="3855" y="1182"/>
                    <a:pt x="189" y="18"/>
                  </a:cubicBezTo>
                  <a:cubicBezTo>
                    <a:pt x="171" y="6"/>
                    <a:pt x="155" y="1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4855493" y="2441914"/>
              <a:ext cx="94732" cy="107171"/>
            </a:xfrm>
            <a:custGeom>
              <a:rect b="b" l="l" r="r" t="t"/>
              <a:pathLst>
                <a:path extrusionOk="0" h="10063" w="8895">
                  <a:moveTo>
                    <a:pt x="8510" y="0"/>
                  </a:moveTo>
                  <a:cubicBezTo>
                    <a:pt x="8383" y="0"/>
                    <a:pt x="8241" y="149"/>
                    <a:pt x="8134" y="532"/>
                  </a:cubicBezTo>
                  <a:cubicBezTo>
                    <a:pt x="6943" y="4393"/>
                    <a:pt x="4026" y="8789"/>
                    <a:pt x="124" y="9857"/>
                  </a:cubicBezTo>
                  <a:cubicBezTo>
                    <a:pt x="0" y="9939"/>
                    <a:pt x="0" y="10062"/>
                    <a:pt x="165" y="10062"/>
                  </a:cubicBezTo>
                  <a:cubicBezTo>
                    <a:pt x="4478" y="9487"/>
                    <a:pt x="7970" y="4434"/>
                    <a:pt x="8792" y="861"/>
                  </a:cubicBezTo>
                  <a:cubicBezTo>
                    <a:pt x="8895" y="422"/>
                    <a:pt x="8723" y="0"/>
                    <a:pt x="85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4298114" y="1842149"/>
              <a:ext cx="502265" cy="813245"/>
            </a:xfrm>
            <a:custGeom>
              <a:rect b="b" l="l" r="r" t="t"/>
              <a:pathLst>
                <a:path extrusionOk="0" h="76361" w="47161">
                  <a:moveTo>
                    <a:pt x="4045" y="1"/>
                  </a:moveTo>
                  <a:cubicBezTo>
                    <a:pt x="2069" y="1"/>
                    <a:pt x="446" y="2030"/>
                    <a:pt x="329" y="8373"/>
                  </a:cubicBezTo>
                  <a:cubicBezTo>
                    <a:pt x="0" y="23984"/>
                    <a:pt x="5628" y="52206"/>
                    <a:pt x="10024" y="58943"/>
                  </a:cubicBezTo>
                  <a:cubicBezTo>
                    <a:pt x="14461" y="65680"/>
                    <a:pt x="39109" y="76361"/>
                    <a:pt x="39109" y="76361"/>
                  </a:cubicBezTo>
                  <a:lnTo>
                    <a:pt x="47160" y="46208"/>
                  </a:lnTo>
                  <a:cubicBezTo>
                    <a:pt x="47160" y="46208"/>
                    <a:pt x="29948" y="40416"/>
                    <a:pt x="29044" y="39800"/>
                  </a:cubicBezTo>
                  <a:cubicBezTo>
                    <a:pt x="28140" y="39142"/>
                    <a:pt x="12694" y="8414"/>
                    <a:pt x="11380" y="5867"/>
                  </a:cubicBezTo>
                  <a:cubicBezTo>
                    <a:pt x="10575" y="4331"/>
                    <a:pt x="6933" y="1"/>
                    <a:pt x="4045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4654676" y="2335127"/>
              <a:ext cx="73187" cy="264929"/>
            </a:xfrm>
            <a:custGeom>
              <a:rect b="b" l="l" r="r" t="t"/>
              <a:pathLst>
                <a:path extrusionOk="0" h="24876" w="6872">
                  <a:moveTo>
                    <a:pt x="6738" y="0"/>
                  </a:moveTo>
                  <a:cubicBezTo>
                    <a:pt x="6694" y="0"/>
                    <a:pt x="6646" y="21"/>
                    <a:pt x="6615" y="83"/>
                  </a:cubicBezTo>
                  <a:cubicBezTo>
                    <a:pt x="6368" y="905"/>
                    <a:pt x="6040" y="1686"/>
                    <a:pt x="5793" y="2507"/>
                  </a:cubicBezTo>
                  <a:cubicBezTo>
                    <a:pt x="5547" y="3247"/>
                    <a:pt x="5341" y="4068"/>
                    <a:pt x="5095" y="4849"/>
                  </a:cubicBezTo>
                  <a:cubicBezTo>
                    <a:pt x="4643" y="6451"/>
                    <a:pt x="4232" y="8094"/>
                    <a:pt x="3739" y="9696"/>
                  </a:cubicBezTo>
                  <a:cubicBezTo>
                    <a:pt x="2876" y="12900"/>
                    <a:pt x="2014" y="16146"/>
                    <a:pt x="1233" y="19391"/>
                  </a:cubicBezTo>
                  <a:cubicBezTo>
                    <a:pt x="1028" y="20295"/>
                    <a:pt x="822" y="21240"/>
                    <a:pt x="576" y="22143"/>
                  </a:cubicBezTo>
                  <a:cubicBezTo>
                    <a:pt x="370" y="23006"/>
                    <a:pt x="124" y="23951"/>
                    <a:pt x="1" y="24814"/>
                  </a:cubicBezTo>
                  <a:cubicBezTo>
                    <a:pt x="1" y="24855"/>
                    <a:pt x="32" y="24875"/>
                    <a:pt x="62" y="24875"/>
                  </a:cubicBezTo>
                  <a:cubicBezTo>
                    <a:pt x="93" y="24875"/>
                    <a:pt x="124" y="24855"/>
                    <a:pt x="124" y="24814"/>
                  </a:cubicBezTo>
                  <a:cubicBezTo>
                    <a:pt x="453" y="24033"/>
                    <a:pt x="658" y="23212"/>
                    <a:pt x="946" y="22390"/>
                  </a:cubicBezTo>
                  <a:cubicBezTo>
                    <a:pt x="1192" y="21651"/>
                    <a:pt x="1397" y="20829"/>
                    <a:pt x="1644" y="20048"/>
                  </a:cubicBezTo>
                  <a:cubicBezTo>
                    <a:pt x="2096" y="18446"/>
                    <a:pt x="2589" y="16844"/>
                    <a:pt x="3041" y="15201"/>
                  </a:cubicBezTo>
                  <a:cubicBezTo>
                    <a:pt x="3903" y="12038"/>
                    <a:pt x="4766" y="8916"/>
                    <a:pt x="5588" y="5670"/>
                  </a:cubicBezTo>
                  <a:cubicBezTo>
                    <a:pt x="5875" y="4725"/>
                    <a:pt x="6081" y="3822"/>
                    <a:pt x="6286" y="2877"/>
                  </a:cubicBezTo>
                  <a:cubicBezTo>
                    <a:pt x="6491" y="1973"/>
                    <a:pt x="6615" y="1028"/>
                    <a:pt x="6820" y="83"/>
                  </a:cubicBezTo>
                  <a:cubicBezTo>
                    <a:pt x="6871" y="58"/>
                    <a:pt x="6811" y="0"/>
                    <a:pt x="67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3809429" y="1829965"/>
              <a:ext cx="743327" cy="892587"/>
            </a:xfrm>
            <a:custGeom>
              <a:rect b="b" l="l" r="r" t="t"/>
              <a:pathLst>
                <a:path extrusionOk="0" h="83811" w="69796">
                  <a:moveTo>
                    <a:pt x="43598" y="1"/>
                  </a:moveTo>
                  <a:cubicBezTo>
                    <a:pt x="40096" y="1"/>
                    <a:pt x="36451" y="435"/>
                    <a:pt x="34795" y="1712"/>
                  </a:cubicBezTo>
                  <a:cubicBezTo>
                    <a:pt x="19102" y="13872"/>
                    <a:pt x="0" y="81901"/>
                    <a:pt x="904" y="83092"/>
                  </a:cubicBezTo>
                  <a:cubicBezTo>
                    <a:pt x="1138" y="83378"/>
                    <a:pt x="27769" y="83811"/>
                    <a:pt x="47610" y="83811"/>
                  </a:cubicBezTo>
                  <a:cubicBezTo>
                    <a:pt x="59155" y="83811"/>
                    <a:pt x="68401" y="83664"/>
                    <a:pt x="68809" y="83256"/>
                  </a:cubicBezTo>
                  <a:cubicBezTo>
                    <a:pt x="69795" y="82229"/>
                    <a:pt x="66098" y="30920"/>
                    <a:pt x="61209" y="15351"/>
                  </a:cubicBezTo>
                  <a:cubicBezTo>
                    <a:pt x="58786" y="7545"/>
                    <a:pt x="55458" y="3191"/>
                    <a:pt x="51720" y="973"/>
                  </a:cubicBezTo>
                  <a:cubicBezTo>
                    <a:pt x="50854" y="487"/>
                    <a:pt x="47305" y="1"/>
                    <a:pt x="43598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4496300" y="2152373"/>
              <a:ext cx="50769" cy="563385"/>
            </a:xfrm>
            <a:custGeom>
              <a:rect b="b" l="l" r="r" t="t"/>
              <a:pathLst>
                <a:path extrusionOk="0" h="52900" w="4767">
                  <a:moveTo>
                    <a:pt x="42" y="0"/>
                  </a:moveTo>
                  <a:cubicBezTo>
                    <a:pt x="21" y="0"/>
                    <a:pt x="1" y="10"/>
                    <a:pt x="1" y="31"/>
                  </a:cubicBezTo>
                  <a:cubicBezTo>
                    <a:pt x="781" y="6850"/>
                    <a:pt x="1644" y="13669"/>
                    <a:pt x="2301" y="20530"/>
                  </a:cubicBezTo>
                  <a:cubicBezTo>
                    <a:pt x="2959" y="27349"/>
                    <a:pt x="3493" y="34168"/>
                    <a:pt x="3780" y="41029"/>
                  </a:cubicBezTo>
                  <a:cubicBezTo>
                    <a:pt x="3903" y="42919"/>
                    <a:pt x="3986" y="44849"/>
                    <a:pt x="4027" y="46739"/>
                  </a:cubicBezTo>
                  <a:cubicBezTo>
                    <a:pt x="4109" y="48752"/>
                    <a:pt x="4232" y="50724"/>
                    <a:pt x="4314" y="52737"/>
                  </a:cubicBezTo>
                  <a:cubicBezTo>
                    <a:pt x="4314" y="52832"/>
                    <a:pt x="4425" y="52900"/>
                    <a:pt x="4517" y="52900"/>
                  </a:cubicBezTo>
                  <a:cubicBezTo>
                    <a:pt x="4585" y="52900"/>
                    <a:pt x="4643" y="52864"/>
                    <a:pt x="4643" y="52778"/>
                  </a:cubicBezTo>
                  <a:cubicBezTo>
                    <a:pt x="4602" y="51093"/>
                    <a:pt x="4684" y="49327"/>
                    <a:pt x="4725" y="47602"/>
                  </a:cubicBezTo>
                  <a:cubicBezTo>
                    <a:pt x="4766" y="45835"/>
                    <a:pt x="4725" y="44151"/>
                    <a:pt x="4643" y="42384"/>
                  </a:cubicBezTo>
                  <a:cubicBezTo>
                    <a:pt x="4602" y="38975"/>
                    <a:pt x="4396" y="35565"/>
                    <a:pt x="4191" y="32114"/>
                  </a:cubicBezTo>
                  <a:cubicBezTo>
                    <a:pt x="3739" y="25254"/>
                    <a:pt x="3123" y="18353"/>
                    <a:pt x="2096" y="11533"/>
                  </a:cubicBezTo>
                  <a:cubicBezTo>
                    <a:pt x="1521" y="7672"/>
                    <a:pt x="863" y="3851"/>
                    <a:pt x="83" y="31"/>
                  </a:cubicBezTo>
                  <a:cubicBezTo>
                    <a:pt x="83" y="10"/>
                    <a:pt x="62" y="0"/>
                    <a:pt x="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4206237" y="1674209"/>
              <a:ext cx="221829" cy="312822"/>
            </a:xfrm>
            <a:custGeom>
              <a:rect b="b" l="l" r="r" t="t"/>
              <a:pathLst>
                <a:path extrusionOk="0" h="29373" w="20829">
                  <a:moveTo>
                    <a:pt x="4053" y="1"/>
                  </a:moveTo>
                  <a:cubicBezTo>
                    <a:pt x="4011" y="1"/>
                    <a:pt x="3988" y="10"/>
                    <a:pt x="3985" y="28"/>
                  </a:cubicBezTo>
                  <a:cubicBezTo>
                    <a:pt x="3575" y="2822"/>
                    <a:pt x="2876" y="5862"/>
                    <a:pt x="2219" y="8532"/>
                  </a:cubicBezTo>
                  <a:cubicBezTo>
                    <a:pt x="1151" y="12927"/>
                    <a:pt x="1" y="16542"/>
                    <a:pt x="165" y="16871"/>
                  </a:cubicBezTo>
                  <a:cubicBezTo>
                    <a:pt x="2169" y="22242"/>
                    <a:pt x="8006" y="29373"/>
                    <a:pt x="12218" y="29373"/>
                  </a:cubicBezTo>
                  <a:cubicBezTo>
                    <a:pt x="12323" y="29373"/>
                    <a:pt x="12427" y="29368"/>
                    <a:pt x="12530" y="29359"/>
                  </a:cubicBezTo>
                  <a:cubicBezTo>
                    <a:pt x="16638" y="29072"/>
                    <a:pt x="17583" y="20938"/>
                    <a:pt x="17419" y="18802"/>
                  </a:cubicBezTo>
                  <a:lnTo>
                    <a:pt x="17419" y="18596"/>
                  </a:lnTo>
                  <a:cubicBezTo>
                    <a:pt x="17419" y="18186"/>
                    <a:pt x="17419" y="17816"/>
                    <a:pt x="17460" y="17405"/>
                  </a:cubicBezTo>
                  <a:cubicBezTo>
                    <a:pt x="18199" y="12517"/>
                    <a:pt x="20828" y="6930"/>
                    <a:pt x="20828" y="6930"/>
                  </a:cubicBezTo>
                  <a:cubicBezTo>
                    <a:pt x="20828" y="6930"/>
                    <a:pt x="5210" y="1"/>
                    <a:pt x="4053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4260488" y="1677127"/>
              <a:ext cx="168451" cy="196887"/>
            </a:xfrm>
            <a:custGeom>
              <a:rect b="b" l="l" r="r" t="t"/>
              <a:pathLst>
                <a:path extrusionOk="0" h="18487" w="15817">
                  <a:moveTo>
                    <a:pt x="1" y="1"/>
                  </a:moveTo>
                  <a:lnTo>
                    <a:pt x="1" y="1"/>
                  </a:lnTo>
                  <a:cubicBezTo>
                    <a:pt x="124" y="4807"/>
                    <a:pt x="1274" y="16679"/>
                    <a:pt x="10640" y="18322"/>
                  </a:cubicBezTo>
                  <a:cubicBezTo>
                    <a:pt x="11298" y="18405"/>
                    <a:pt x="11873" y="18487"/>
                    <a:pt x="12448" y="18487"/>
                  </a:cubicBezTo>
                  <a:lnTo>
                    <a:pt x="12448" y="18281"/>
                  </a:lnTo>
                  <a:cubicBezTo>
                    <a:pt x="12448" y="17912"/>
                    <a:pt x="12448" y="17501"/>
                    <a:pt x="12489" y="17090"/>
                  </a:cubicBezTo>
                  <a:cubicBezTo>
                    <a:pt x="13187" y="12201"/>
                    <a:pt x="15816" y="6615"/>
                    <a:pt x="15816" y="6615"/>
                  </a:cubicBezTo>
                  <a:cubicBezTo>
                    <a:pt x="15816" y="6615"/>
                    <a:pt x="3698" y="1274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4541861" y="1441751"/>
              <a:ext cx="75636" cy="220508"/>
            </a:xfrm>
            <a:custGeom>
              <a:rect b="b" l="l" r="r" t="t"/>
              <a:pathLst>
                <a:path extrusionOk="0" h="20705" w="7102">
                  <a:moveTo>
                    <a:pt x="2830" y="1"/>
                  </a:moveTo>
                  <a:cubicBezTo>
                    <a:pt x="2830" y="1"/>
                    <a:pt x="1" y="20705"/>
                    <a:pt x="569" y="20705"/>
                  </a:cubicBezTo>
                  <a:cubicBezTo>
                    <a:pt x="569" y="20705"/>
                    <a:pt x="570" y="20705"/>
                    <a:pt x="570" y="20705"/>
                  </a:cubicBezTo>
                  <a:cubicBezTo>
                    <a:pt x="1145" y="20582"/>
                    <a:pt x="4637" y="15611"/>
                    <a:pt x="5870" y="9983"/>
                  </a:cubicBezTo>
                  <a:cubicBezTo>
                    <a:pt x="7102" y="4314"/>
                    <a:pt x="2830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4227675" y="1354783"/>
              <a:ext cx="372324" cy="461624"/>
            </a:xfrm>
            <a:custGeom>
              <a:rect b="b" l="l" r="r" t="t"/>
              <a:pathLst>
                <a:path extrusionOk="0" h="43345" w="34960">
                  <a:moveTo>
                    <a:pt x="18912" y="0"/>
                  </a:moveTo>
                  <a:cubicBezTo>
                    <a:pt x="14377" y="0"/>
                    <a:pt x="9830" y="1770"/>
                    <a:pt x="7025" y="5496"/>
                  </a:cubicBezTo>
                  <a:cubicBezTo>
                    <a:pt x="3082" y="10796"/>
                    <a:pt x="1" y="29117"/>
                    <a:pt x="2876" y="34458"/>
                  </a:cubicBezTo>
                  <a:cubicBezTo>
                    <a:pt x="5669" y="39737"/>
                    <a:pt x="11121" y="43344"/>
                    <a:pt x="16649" y="43344"/>
                  </a:cubicBezTo>
                  <a:cubicBezTo>
                    <a:pt x="19251" y="43344"/>
                    <a:pt x="21871" y="42545"/>
                    <a:pt x="24238" y="40743"/>
                  </a:cubicBezTo>
                  <a:cubicBezTo>
                    <a:pt x="31386" y="35238"/>
                    <a:pt x="34960" y="11289"/>
                    <a:pt x="31468" y="6113"/>
                  </a:cubicBezTo>
                  <a:cubicBezTo>
                    <a:pt x="28828" y="2120"/>
                    <a:pt x="23876" y="0"/>
                    <a:pt x="18912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4203180" y="1309904"/>
              <a:ext cx="411697" cy="300543"/>
            </a:xfrm>
            <a:custGeom>
              <a:rect b="b" l="l" r="r" t="t"/>
              <a:pathLst>
                <a:path extrusionOk="0" h="28220" w="38657">
                  <a:moveTo>
                    <a:pt x="25878" y="0"/>
                  </a:moveTo>
                  <a:cubicBezTo>
                    <a:pt x="20284" y="0"/>
                    <a:pt x="12899" y="5397"/>
                    <a:pt x="12899" y="5397"/>
                  </a:cubicBezTo>
                  <a:cubicBezTo>
                    <a:pt x="12899" y="5397"/>
                    <a:pt x="15857" y="2562"/>
                    <a:pt x="15816" y="2316"/>
                  </a:cubicBezTo>
                  <a:cubicBezTo>
                    <a:pt x="15812" y="2292"/>
                    <a:pt x="15773" y="2280"/>
                    <a:pt x="15704" y="2280"/>
                  </a:cubicBezTo>
                  <a:cubicBezTo>
                    <a:pt x="15060" y="2280"/>
                    <a:pt x="11819" y="3337"/>
                    <a:pt x="10927" y="5602"/>
                  </a:cubicBezTo>
                  <a:lnTo>
                    <a:pt x="10927" y="5602"/>
                  </a:lnTo>
                  <a:cubicBezTo>
                    <a:pt x="10927" y="5602"/>
                    <a:pt x="12078" y="2398"/>
                    <a:pt x="11790" y="2316"/>
                  </a:cubicBezTo>
                  <a:cubicBezTo>
                    <a:pt x="11784" y="2313"/>
                    <a:pt x="11777" y="2312"/>
                    <a:pt x="11768" y="2312"/>
                  </a:cubicBezTo>
                  <a:cubicBezTo>
                    <a:pt x="11395" y="2312"/>
                    <a:pt x="8388" y="4750"/>
                    <a:pt x="8709" y="6876"/>
                  </a:cubicBezTo>
                  <a:cubicBezTo>
                    <a:pt x="8709" y="6876"/>
                    <a:pt x="5094" y="9341"/>
                    <a:pt x="4396" y="12422"/>
                  </a:cubicBezTo>
                  <a:cubicBezTo>
                    <a:pt x="3779" y="15585"/>
                    <a:pt x="0" y="27128"/>
                    <a:pt x="5382" y="28196"/>
                  </a:cubicBezTo>
                  <a:cubicBezTo>
                    <a:pt x="5458" y="28212"/>
                    <a:pt x="5535" y="28220"/>
                    <a:pt x="5614" y="28220"/>
                  </a:cubicBezTo>
                  <a:cubicBezTo>
                    <a:pt x="7800" y="28220"/>
                    <a:pt x="11084" y="22365"/>
                    <a:pt x="11995" y="20145"/>
                  </a:cubicBezTo>
                  <a:cubicBezTo>
                    <a:pt x="12899" y="18091"/>
                    <a:pt x="14378" y="11354"/>
                    <a:pt x="14542" y="10943"/>
                  </a:cubicBezTo>
                  <a:cubicBezTo>
                    <a:pt x="14546" y="10930"/>
                    <a:pt x="14557" y="10923"/>
                    <a:pt x="14574" y="10923"/>
                  </a:cubicBezTo>
                  <a:cubicBezTo>
                    <a:pt x="15112" y="10923"/>
                    <a:pt x="22218" y="17221"/>
                    <a:pt x="27442" y="17221"/>
                  </a:cubicBezTo>
                  <a:cubicBezTo>
                    <a:pt x="27764" y="17221"/>
                    <a:pt x="28080" y="17197"/>
                    <a:pt x="28386" y="17146"/>
                  </a:cubicBezTo>
                  <a:cubicBezTo>
                    <a:pt x="33891" y="16242"/>
                    <a:pt x="37999" y="11929"/>
                    <a:pt x="38287" y="9710"/>
                  </a:cubicBezTo>
                  <a:cubicBezTo>
                    <a:pt x="38656" y="7492"/>
                    <a:pt x="32741" y="1083"/>
                    <a:pt x="27113" y="98"/>
                  </a:cubicBezTo>
                  <a:cubicBezTo>
                    <a:pt x="26714" y="31"/>
                    <a:pt x="26301" y="0"/>
                    <a:pt x="2587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4243863" y="1562064"/>
              <a:ext cx="311076" cy="254428"/>
            </a:xfrm>
            <a:custGeom>
              <a:rect b="b" l="l" r="r" t="t"/>
              <a:pathLst>
                <a:path extrusionOk="0" h="23890" w="29209">
                  <a:moveTo>
                    <a:pt x="6409" y="1"/>
                  </a:moveTo>
                  <a:lnTo>
                    <a:pt x="494" y="3492"/>
                  </a:lnTo>
                  <a:cubicBezTo>
                    <a:pt x="1" y="8340"/>
                    <a:pt x="165" y="12777"/>
                    <a:pt x="1356" y="14995"/>
                  </a:cubicBezTo>
                  <a:cubicBezTo>
                    <a:pt x="4146" y="20295"/>
                    <a:pt x="9587" y="23890"/>
                    <a:pt x="15107" y="23890"/>
                  </a:cubicBezTo>
                  <a:cubicBezTo>
                    <a:pt x="17717" y="23890"/>
                    <a:pt x="20344" y="23087"/>
                    <a:pt x="22718" y="21280"/>
                  </a:cubicBezTo>
                  <a:cubicBezTo>
                    <a:pt x="25511" y="19103"/>
                    <a:pt x="27689" y="14214"/>
                    <a:pt x="29208" y="8751"/>
                  </a:cubicBezTo>
                  <a:lnTo>
                    <a:pt x="29208" y="8751"/>
                  </a:lnTo>
                  <a:cubicBezTo>
                    <a:pt x="29126" y="8956"/>
                    <a:pt x="28510" y="10476"/>
                    <a:pt x="27894" y="11298"/>
                  </a:cubicBezTo>
                  <a:cubicBezTo>
                    <a:pt x="27243" y="12178"/>
                    <a:pt x="26271" y="12452"/>
                    <a:pt x="24879" y="12452"/>
                  </a:cubicBezTo>
                  <a:cubicBezTo>
                    <a:pt x="24777" y="12452"/>
                    <a:pt x="24673" y="12451"/>
                    <a:pt x="24566" y="12448"/>
                  </a:cubicBezTo>
                  <a:cubicBezTo>
                    <a:pt x="23046" y="12366"/>
                    <a:pt x="21814" y="10435"/>
                    <a:pt x="21814" y="10435"/>
                  </a:cubicBezTo>
                  <a:lnTo>
                    <a:pt x="19842" y="9696"/>
                  </a:lnTo>
                  <a:cubicBezTo>
                    <a:pt x="19321" y="9996"/>
                    <a:pt x="18290" y="10101"/>
                    <a:pt x="17133" y="10101"/>
                  </a:cubicBezTo>
                  <a:cubicBezTo>
                    <a:pt x="15920" y="10101"/>
                    <a:pt x="14567" y="9986"/>
                    <a:pt x="13516" y="9860"/>
                  </a:cubicBezTo>
                  <a:cubicBezTo>
                    <a:pt x="11380" y="9572"/>
                    <a:pt x="8710" y="7724"/>
                    <a:pt x="7724" y="6327"/>
                  </a:cubicBezTo>
                  <a:cubicBezTo>
                    <a:pt x="6738" y="4930"/>
                    <a:pt x="6409" y="1"/>
                    <a:pt x="6409" y="1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4419737" y="1597412"/>
              <a:ext cx="20576" cy="32046"/>
            </a:xfrm>
            <a:custGeom>
              <a:rect b="b" l="l" r="r" t="t"/>
              <a:pathLst>
                <a:path extrusionOk="0" h="3009" w="1932">
                  <a:moveTo>
                    <a:pt x="1886" y="1"/>
                  </a:moveTo>
                  <a:cubicBezTo>
                    <a:pt x="1869" y="1"/>
                    <a:pt x="1808" y="97"/>
                    <a:pt x="1808" y="132"/>
                  </a:cubicBezTo>
                  <a:cubicBezTo>
                    <a:pt x="1644" y="1365"/>
                    <a:pt x="1233" y="2761"/>
                    <a:pt x="42" y="2967"/>
                  </a:cubicBezTo>
                  <a:cubicBezTo>
                    <a:pt x="1" y="2967"/>
                    <a:pt x="1" y="3008"/>
                    <a:pt x="42" y="3008"/>
                  </a:cubicBezTo>
                  <a:cubicBezTo>
                    <a:pt x="57" y="3008"/>
                    <a:pt x="72" y="3009"/>
                    <a:pt x="87" y="3009"/>
                  </a:cubicBezTo>
                  <a:cubicBezTo>
                    <a:pt x="1449" y="3009"/>
                    <a:pt x="1931" y="1187"/>
                    <a:pt x="1890" y="9"/>
                  </a:cubicBezTo>
                  <a:cubicBezTo>
                    <a:pt x="1890" y="3"/>
                    <a:pt x="1889" y="1"/>
                    <a:pt x="1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402058" y="1581298"/>
              <a:ext cx="45188" cy="42408"/>
            </a:xfrm>
            <a:custGeom>
              <a:rect b="b" l="l" r="r" t="t"/>
              <a:pathLst>
                <a:path extrusionOk="0" h="3982" w="4243">
                  <a:moveTo>
                    <a:pt x="2353" y="1"/>
                  </a:moveTo>
                  <a:cubicBezTo>
                    <a:pt x="629" y="1"/>
                    <a:pt x="0" y="3520"/>
                    <a:pt x="1702" y="3946"/>
                  </a:cubicBezTo>
                  <a:cubicBezTo>
                    <a:pt x="1797" y="3970"/>
                    <a:pt x="1890" y="3982"/>
                    <a:pt x="1980" y="3982"/>
                  </a:cubicBezTo>
                  <a:cubicBezTo>
                    <a:pt x="3554" y="3982"/>
                    <a:pt x="4242" y="432"/>
                    <a:pt x="2688" y="43"/>
                  </a:cubicBezTo>
                  <a:cubicBezTo>
                    <a:pt x="2572" y="14"/>
                    <a:pt x="2460" y="1"/>
                    <a:pt x="2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4507238" y="1610117"/>
              <a:ext cx="14718" cy="36956"/>
            </a:xfrm>
            <a:custGeom>
              <a:rect b="b" l="l" r="r" t="t"/>
              <a:pathLst>
                <a:path extrusionOk="0" h="3470" w="1382">
                  <a:moveTo>
                    <a:pt x="703" y="1"/>
                  </a:moveTo>
                  <a:cubicBezTo>
                    <a:pt x="701" y="1"/>
                    <a:pt x="699" y="3"/>
                    <a:pt x="699" y="7"/>
                  </a:cubicBezTo>
                  <a:cubicBezTo>
                    <a:pt x="206" y="1158"/>
                    <a:pt x="1" y="3047"/>
                    <a:pt x="1315" y="3458"/>
                  </a:cubicBezTo>
                  <a:cubicBezTo>
                    <a:pt x="1315" y="3466"/>
                    <a:pt x="1319" y="3470"/>
                    <a:pt x="1323" y="3470"/>
                  </a:cubicBezTo>
                  <a:cubicBezTo>
                    <a:pt x="1342" y="3470"/>
                    <a:pt x="1381" y="3417"/>
                    <a:pt x="1315" y="3417"/>
                  </a:cubicBezTo>
                  <a:cubicBezTo>
                    <a:pt x="370" y="2801"/>
                    <a:pt x="453" y="1363"/>
                    <a:pt x="781" y="131"/>
                  </a:cubicBezTo>
                  <a:cubicBezTo>
                    <a:pt x="818" y="131"/>
                    <a:pt x="724" y="1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4504235" y="1599169"/>
              <a:ext cx="45273" cy="43090"/>
            </a:xfrm>
            <a:custGeom>
              <a:rect b="b" l="l" r="r" t="t"/>
              <a:pathLst>
                <a:path extrusionOk="0" h="4046" w="4251">
                  <a:moveTo>
                    <a:pt x="2211" y="1"/>
                  </a:moveTo>
                  <a:cubicBezTo>
                    <a:pt x="619" y="1"/>
                    <a:pt x="1" y="3754"/>
                    <a:pt x="1803" y="4034"/>
                  </a:cubicBezTo>
                  <a:cubicBezTo>
                    <a:pt x="1858" y="4042"/>
                    <a:pt x="1911" y="4045"/>
                    <a:pt x="1964" y="4045"/>
                  </a:cubicBezTo>
                  <a:cubicBezTo>
                    <a:pt x="3688" y="4045"/>
                    <a:pt x="4250" y="248"/>
                    <a:pt x="2337" y="8"/>
                  </a:cubicBezTo>
                  <a:cubicBezTo>
                    <a:pt x="2294" y="3"/>
                    <a:pt x="2252" y="1"/>
                    <a:pt x="2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4404540" y="1532905"/>
              <a:ext cx="51961" cy="26124"/>
            </a:xfrm>
            <a:custGeom>
              <a:rect b="b" l="l" r="r" t="t"/>
              <a:pathLst>
                <a:path extrusionOk="0" h="2453" w="4879">
                  <a:moveTo>
                    <a:pt x="3048" y="1"/>
                  </a:moveTo>
                  <a:cubicBezTo>
                    <a:pt x="2892" y="1"/>
                    <a:pt x="2734" y="11"/>
                    <a:pt x="2578" y="27"/>
                  </a:cubicBezTo>
                  <a:cubicBezTo>
                    <a:pt x="1756" y="109"/>
                    <a:pt x="1140" y="397"/>
                    <a:pt x="524" y="931"/>
                  </a:cubicBezTo>
                  <a:cubicBezTo>
                    <a:pt x="1" y="1495"/>
                    <a:pt x="463" y="2452"/>
                    <a:pt x="1216" y="2452"/>
                  </a:cubicBezTo>
                  <a:cubicBezTo>
                    <a:pt x="1232" y="2452"/>
                    <a:pt x="1248" y="2452"/>
                    <a:pt x="1263" y="2451"/>
                  </a:cubicBezTo>
                  <a:cubicBezTo>
                    <a:pt x="1839" y="2451"/>
                    <a:pt x="2332" y="2287"/>
                    <a:pt x="2907" y="2205"/>
                  </a:cubicBezTo>
                  <a:cubicBezTo>
                    <a:pt x="3523" y="2122"/>
                    <a:pt x="4016" y="2122"/>
                    <a:pt x="4550" y="1712"/>
                  </a:cubicBezTo>
                  <a:cubicBezTo>
                    <a:pt x="4796" y="1465"/>
                    <a:pt x="4878" y="931"/>
                    <a:pt x="4632" y="685"/>
                  </a:cubicBezTo>
                  <a:cubicBezTo>
                    <a:pt x="4270" y="159"/>
                    <a:pt x="3672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4517739" y="1549221"/>
              <a:ext cx="47968" cy="33079"/>
            </a:xfrm>
            <a:custGeom>
              <a:rect b="b" l="l" r="r" t="t"/>
              <a:pathLst>
                <a:path extrusionOk="0" h="3106" w="4504">
                  <a:moveTo>
                    <a:pt x="1275" y="1"/>
                  </a:moveTo>
                  <a:cubicBezTo>
                    <a:pt x="976" y="1"/>
                    <a:pt x="683" y="75"/>
                    <a:pt x="411" y="262"/>
                  </a:cubicBezTo>
                  <a:cubicBezTo>
                    <a:pt x="124" y="508"/>
                    <a:pt x="1" y="1001"/>
                    <a:pt x="124" y="1289"/>
                  </a:cubicBezTo>
                  <a:cubicBezTo>
                    <a:pt x="494" y="1864"/>
                    <a:pt x="946" y="2028"/>
                    <a:pt x="1521" y="2316"/>
                  </a:cubicBezTo>
                  <a:cubicBezTo>
                    <a:pt x="2055" y="2603"/>
                    <a:pt x="2507" y="2850"/>
                    <a:pt x="3000" y="3055"/>
                  </a:cubicBezTo>
                  <a:cubicBezTo>
                    <a:pt x="3103" y="3090"/>
                    <a:pt x="3208" y="3106"/>
                    <a:pt x="3311" y="3106"/>
                  </a:cubicBezTo>
                  <a:cubicBezTo>
                    <a:pt x="3945" y="3106"/>
                    <a:pt x="4503" y="2500"/>
                    <a:pt x="4150" y="1864"/>
                  </a:cubicBezTo>
                  <a:cubicBezTo>
                    <a:pt x="3780" y="1165"/>
                    <a:pt x="3328" y="673"/>
                    <a:pt x="2548" y="344"/>
                  </a:cubicBezTo>
                  <a:cubicBezTo>
                    <a:pt x="2138" y="151"/>
                    <a:pt x="1700" y="1"/>
                    <a:pt x="1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4396989" y="1709290"/>
              <a:ext cx="25826" cy="15166"/>
            </a:xfrm>
            <a:custGeom>
              <a:rect b="b" l="l" r="r" t="t"/>
              <a:pathLst>
                <a:path extrusionOk="0" h="1424" w="2425">
                  <a:moveTo>
                    <a:pt x="62" y="0"/>
                  </a:moveTo>
                  <a:cubicBezTo>
                    <a:pt x="42" y="0"/>
                    <a:pt x="21" y="21"/>
                    <a:pt x="1" y="62"/>
                  </a:cubicBezTo>
                  <a:cubicBezTo>
                    <a:pt x="1" y="555"/>
                    <a:pt x="206" y="1130"/>
                    <a:pt x="740" y="1335"/>
                  </a:cubicBezTo>
                  <a:cubicBezTo>
                    <a:pt x="908" y="1395"/>
                    <a:pt x="1086" y="1424"/>
                    <a:pt x="1265" y="1424"/>
                  </a:cubicBezTo>
                  <a:cubicBezTo>
                    <a:pt x="1698" y="1424"/>
                    <a:pt x="2133" y="1256"/>
                    <a:pt x="2424" y="965"/>
                  </a:cubicBezTo>
                  <a:cubicBezTo>
                    <a:pt x="2424" y="965"/>
                    <a:pt x="2424" y="924"/>
                    <a:pt x="2383" y="924"/>
                  </a:cubicBezTo>
                  <a:cubicBezTo>
                    <a:pt x="2123" y="976"/>
                    <a:pt x="1798" y="1028"/>
                    <a:pt x="1490" y="1028"/>
                  </a:cubicBezTo>
                  <a:cubicBezTo>
                    <a:pt x="1311" y="1028"/>
                    <a:pt x="1137" y="1011"/>
                    <a:pt x="987" y="965"/>
                  </a:cubicBezTo>
                  <a:cubicBezTo>
                    <a:pt x="576" y="883"/>
                    <a:pt x="370" y="390"/>
                    <a:pt x="124" y="62"/>
                  </a:cubicBezTo>
                  <a:cubicBezTo>
                    <a:pt x="103" y="21"/>
                    <a:pt x="83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4419961" y="1545440"/>
              <a:ext cx="90355" cy="159260"/>
            </a:xfrm>
            <a:custGeom>
              <a:rect b="b" l="l" r="r" t="t"/>
              <a:pathLst>
                <a:path extrusionOk="0" h="14954" w="8484">
                  <a:moveTo>
                    <a:pt x="8134" y="1"/>
                  </a:moveTo>
                  <a:cubicBezTo>
                    <a:pt x="8083" y="1"/>
                    <a:pt x="8031" y="42"/>
                    <a:pt x="8031" y="124"/>
                  </a:cubicBezTo>
                  <a:cubicBezTo>
                    <a:pt x="7251" y="4067"/>
                    <a:pt x="7210" y="8134"/>
                    <a:pt x="6553" y="12078"/>
                  </a:cubicBezTo>
                  <a:cubicBezTo>
                    <a:pt x="6019" y="11791"/>
                    <a:pt x="5197" y="11174"/>
                    <a:pt x="4704" y="11051"/>
                  </a:cubicBezTo>
                  <a:cubicBezTo>
                    <a:pt x="4540" y="11051"/>
                    <a:pt x="4334" y="13886"/>
                    <a:pt x="4170" y="14296"/>
                  </a:cubicBezTo>
                  <a:lnTo>
                    <a:pt x="4170" y="14338"/>
                  </a:lnTo>
                  <a:cubicBezTo>
                    <a:pt x="2527" y="14173"/>
                    <a:pt x="1459" y="13475"/>
                    <a:pt x="185" y="12078"/>
                  </a:cubicBezTo>
                  <a:cubicBezTo>
                    <a:pt x="165" y="11955"/>
                    <a:pt x="113" y="11904"/>
                    <a:pt x="72" y="11904"/>
                  </a:cubicBezTo>
                  <a:cubicBezTo>
                    <a:pt x="31" y="11904"/>
                    <a:pt x="0" y="11955"/>
                    <a:pt x="21" y="12037"/>
                  </a:cubicBezTo>
                  <a:cubicBezTo>
                    <a:pt x="473" y="13269"/>
                    <a:pt x="1376" y="14050"/>
                    <a:pt x="2403" y="14502"/>
                  </a:cubicBezTo>
                  <a:cubicBezTo>
                    <a:pt x="2855" y="14707"/>
                    <a:pt x="3348" y="14789"/>
                    <a:pt x="3882" y="14913"/>
                  </a:cubicBezTo>
                  <a:cubicBezTo>
                    <a:pt x="3965" y="14913"/>
                    <a:pt x="4088" y="14954"/>
                    <a:pt x="4170" y="14954"/>
                  </a:cubicBezTo>
                  <a:lnTo>
                    <a:pt x="4457" y="14954"/>
                  </a:lnTo>
                  <a:cubicBezTo>
                    <a:pt x="4581" y="14954"/>
                    <a:pt x="4704" y="14872"/>
                    <a:pt x="4745" y="14748"/>
                  </a:cubicBezTo>
                  <a:lnTo>
                    <a:pt x="4745" y="14666"/>
                  </a:lnTo>
                  <a:lnTo>
                    <a:pt x="4745" y="14543"/>
                  </a:lnTo>
                  <a:cubicBezTo>
                    <a:pt x="4950" y="13639"/>
                    <a:pt x="5197" y="12119"/>
                    <a:pt x="5197" y="12119"/>
                  </a:cubicBezTo>
                  <a:cubicBezTo>
                    <a:pt x="5471" y="12359"/>
                    <a:pt x="6603" y="13171"/>
                    <a:pt x="7018" y="13171"/>
                  </a:cubicBezTo>
                  <a:cubicBezTo>
                    <a:pt x="7101" y="13171"/>
                    <a:pt x="7155" y="13139"/>
                    <a:pt x="7169" y="13064"/>
                  </a:cubicBezTo>
                  <a:cubicBezTo>
                    <a:pt x="7785" y="8956"/>
                    <a:pt x="8483" y="4314"/>
                    <a:pt x="8237" y="124"/>
                  </a:cubicBezTo>
                  <a:cubicBezTo>
                    <a:pt x="8237" y="42"/>
                    <a:pt x="8185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4407490" y="1673187"/>
              <a:ext cx="49448" cy="36221"/>
            </a:xfrm>
            <a:custGeom>
              <a:rect b="b" l="l" r="r" t="t"/>
              <a:pathLst>
                <a:path extrusionOk="0" h="3401" w="4643">
                  <a:moveTo>
                    <a:pt x="1192" y="1"/>
                  </a:moveTo>
                  <a:cubicBezTo>
                    <a:pt x="1192" y="1"/>
                    <a:pt x="781" y="453"/>
                    <a:pt x="535" y="1069"/>
                  </a:cubicBezTo>
                  <a:cubicBezTo>
                    <a:pt x="165" y="1767"/>
                    <a:pt x="1" y="2712"/>
                    <a:pt x="945" y="3164"/>
                  </a:cubicBezTo>
                  <a:cubicBezTo>
                    <a:pt x="1280" y="3316"/>
                    <a:pt x="1616" y="3401"/>
                    <a:pt x="1968" y="3401"/>
                  </a:cubicBezTo>
                  <a:cubicBezTo>
                    <a:pt x="2090" y="3401"/>
                    <a:pt x="2215" y="3391"/>
                    <a:pt x="2342" y="3370"/>
                  </a:cubicBezTo>
                  <a:cubicBezTo>
                    <a:pt x="3574" y="3164"/>
                    <a:pt x="4643" y="2260"/>
                    <a:pt x="4643" y="2260"/>
                  </a:cubicBezTo>
                  <a:cubicBezTo>
                    <a:pt x="2383" y="1644"/>
                    <a:pt x="1192" y="1"/>
                    <a:pt x="1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4407490" y="1684571"/>
              <a:ext cx="25826" cy="24836"/>
            </a:xfrm>
            <a:custGeom>
              <a:rect b="b" l="l" r="r" t="t"/>
              <a:pathLst>
                <a:path extrusionOk="0" h="2332" w="2425">
                  <a:moveTo>
                    <a:pt x="535" y="0"/>
                  </a:moveTo>
                  <a:lnTo>
                    <a:pt x="535" y="0"/>
                  </a:lnTo>
                  <a:cubicBezTo>
                    <a:pt x="165" y="698"/>
                    <a:pt x="1" y="1643"/>
                    <a:pt x="945" y="2095"/>
                  </a:cubicBezTo>
                  <a:cubicBezTo>
                    <a:pt x="1280" y="2247"/>
                    <a:pt x="1616" y="2332"/>
                    <a:pt x="1968" y="2332"/>
                  </a:cubicBezTo>
                  <a:cubicBezTo>
                    <a:pt x="2090" y="2332"/>
                    <a:pt x="2215" y="2322"/>
                    <a:pt x="2342" y="2301"/>
                  </a:cubicBezTo>
                  <a:cubicBezTo>
                    <a:pt x="2424" y="1274"/>
                    <a:pt x="1562" y="329"/>
                    <a:pt x="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4236866" y="1485139"/>
              <a:ext cx="86201" cy="134776"/>
            </a:xfrm>
            <a:custGeom>
              <a:rect b="b" l="l" r="r" t="t"/>
              <a:pathLst>
                <a:path extrusionOk="0" h="12655" w="8094">
                  <a:moveTo>
                    <a:pt x="3398" y="1"/>
                  </a:moveTo>
                  <a:cubicBezTo>
                    <a:pt x="3280" y="1"/>
                    <a:pt x="3161" y="12"/>
                    <a:pt x="3040" y="35"/>
                  </a:cubicBezTo>
                  <a:cubicBezTo>
                    <a:pt x="0" y="528"/>
                    <a:pt x="206" y="9688"/>
                    <a:pt x="2835" y="11783"/>
                  </a:cubicBezTo>
                  <a:cubicBezTo>
                    <a:pt x="3647" y="12431"/>
                    <a:pt x="4401" y="12655"/>
                    <a:pt x="5055" y="12655"/>
                  </a:cubicBezTo>
                  <a:cubicBezTo>
                    <a:pt x="6516" y="12655"/>
                    <a:pt x="7477" y="11537"/>
                    <a:pt x="7477" y="11537"/>
                  </a:cubicBezTo>
                  <a:lnTo>
                    <a:pt x="8093" y="6402"/>
                  </a:lnTo>
                  <a:cubicBezTo>
                    <a:pt x="8093" y="6402"/>
                    <a:pt x="6237" y="1"/>
                    <a:pt x="3398" y="1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4269242" y="1513500"/>
              <a:ext cx="39384" cy="91068"/>
            </a:xfrm>
            <a:custGeom>
              <a:rect b="b" l="l" r="r" t="t"/>
              <a:pathLst>
                <a:path extrusionOk="0" h="8551" w="3698">
                  <a:moveTo>
                    <a:pt x="123" y="1"/>
                  </a:moveTo>
                  <a:cubicBezTo>
                    <a:pt x="41" y="1"/>
                    <a:pt x="0" y="42"/>
                    <a:pt x="41" y="42"/>
                  </a:cubicBezTo>
                  <a:cubicBezTo>
                    <a:pt x="1849" y="1562"/>
                    <a:pt x="2301" y="3903"/>
                    <a:pt x="2424" y="6163"/>
                  </a:cubicBezTo>
                  <a:cubicBezTo>
                    <a:pt x="2128" y="5374"/>
                    <a:pt x="1622" y="4769"/>
                    <a:pt x="758" y="4769"/>
                  </a:cubicBezTo>
                  <a:cubicBezTo>
                    <a:pt x="542" y="4769"/>
                    <a:pt x="304" y="4807"/>
                    <a:pt x="41" y="4889"/>
                  </a:cubicBezTo>
                  <a:cubicBezTo>
                    <a:pt x="0" y="4889"/>
                    <a:pt x="0" y="4971"/>
                    <a:pt x="41" y="5012"/>
                  </a:cubicBezTo>
                  <a:cubicBezTo>
                    <a:pt x="986" y="5136"/>
                    <a:pt x="1561" y="5505"/>
                    <a:pt x="1890" y="6368"/>
                  </a:cubicBezTo>
                  <a:cubicBezTo>
                    <a:pt x="2177" y="6984"/>
                    <a:pt x="2219" y="7683"/>
                    <a:pt x="2301" y="8381"/>
                  </a:cubicBezTo>
                  <a:cubicBezTo>
                    <a:pt x="2344" y="8488"/>
                    <a:pt x="2454" y="8551"/>
                    <a:pt x="2549" y="8551"/>
                  </a:cubicBezTo>
                  <a:cubicBezTo>
                    <a:pt x="2637" y="8551"/>
                    <a:pt x="2711" y="8499"/>
                    <a:pt x="2711" y="8381"/>
                  </a:cubicBezTo>
                  <a:lnTo>
                    <a:pt x="2711" y="8299"/>
                  </a:lnTo>
                  <a:cubicBezTo>
                    <a:pt x="3697" y="5629"/>
                    <a:pt x="2876" y="1233"/>
                    <a:pt x="123" y="1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4562362" y="1466981"/>
              <a:ext cx="616017" cy="525141"/>
            </a:xfrm>
            <a:custGeom>
              <a:rect b="b" l="l" r="r" t="t"/>
              <a:pathLst>
                <a:path extrusionOk="0" h="49309" w="57842">
                  <a:moveTo>
                    <a:pt x="29214" y="0"/>
                  </a:moveTo>
                  <a:cubicBezTo>
                    <a:pt x="17075" y="0"/>
                    <a:pt x="14813" y="12797"/>
                    <a:pt x="13763" y="14680"/>
                  </a:cubicBezTo>
                  <a:cubicBezTo>
                    <a:pt x="12530" y="16775"/>
                    <a:pt x="1" y="26141"/>
                    <a:pt x="3328" y="33741"/>
                  </a:cubicBezTo>
                  <a:cubicBezTo>
                    <a:pt x="6697" y="41341"/>
                    <a:pt x="13475" y="42204"/>
                    <a:pt x="13475" y="42204"/>
                  </a:cubicBezTo>
                  <a:lnTo>
                    <a:pt x="12078" y="37315"/>
                  </a:lnTo>
                  <a:lnTo>
                    <a:pt x="12078" y="37315"/>
                  </a:lnTo>
                  <a:cubicBezTo>
                    <a:pt x="12079" y="37316"/>
                    <a:pt x="14010" y="41341"/>
                    <a:pt x="18610" y="44216"/>
                  </a:cubicBezTo>
                  <a:cubicBezTo>
                    <a:pt x="22550" y="46701"/>
                    <a:pt x="29865" y="49309"/>
                    <a:pt x="36392" y="49309"/>
                  </a:cubicBezTo>
                  <a:cubicBezTo>
                    <a:pt x="37419" y="49309"/>
                    <a:pt x="38425" y="49245"/>
                    <a:pt x="39397" y="49105"/>
                  </a:cubicBezTo>
                  <a:cubicBezTo>
                    <a:pt x="46585" y="48078"/>
                    <a:pt x="49050" y="44094"/>
                    <a:pt x="49050" y="44093"/>
                  </a:cubicBezTo>
                  <a:lnTo>
                    <a:pt x="49050" y="44093"/>
                  </a:lnTo>
                  <a:lnTo>
                    <a:pt x="48106" y="47297"/>
                  </a:lnTo>
                  <a:cubicBezTo>
                    <a:pt x="48106" y="47297"/>
                    <a:pt x="53241" y="46353"/>
                    <a:pt x="55582" y="40725"/>
                  </a:cubicBezTo>
                  <a:cubicBezTo>
                    <a:pt x="57842" y="35056"/>
                    <a:pt x="52583" y="23717"/>
                    <a:pt x="52583" y="23717"/>
                  </a:cubicBezTo>
                  <a:cubicBezTo>
                    <a:pt x="52583" y="23717"/>
                    <a:pt x="51721" y="12831"/>
                    <a:pt x="45805" y="5765"/>
                  </a:cubicBezTo>
                  <a:cubicBezTo>
                    <a:pt x="42089" y="1298"/>
                    <a:pt x="35765" y="742"/>
                    <a:pt x="34797" y="742"/>
                  </a:cubicBezTo>
                  <a:cubicBezTo>
                    <a:pt x="34705" y="742"/>
                    <a:pt x="34662" y="747"/>
                    <a:pt x="34672" y="754"/>
                  </a:cubicBezTo>
                  <a:cubicBezTo>
                    <a:pt x="32660" y="232"/>
                    <a:pt x="30847" y="0"/>
                    <a:pt x="2921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4583801" y="1601523"/>
              <a:ext cx="149515" cy="293674"/>
            </a:xfrm>
            <a:custGeom>
              <a:rect b="b" l="l" r="r" t="t"/>
              <a:pathLst>
                <a:path extrusionOk="0" h="27575" w="14039">
                  <a:moveTo>
                    <a:pt x="13919" y="1"/>
                  </a:moveTo>
                  <a:cubicBezTo>
                    <a:pt x="13894" y="1"/>
                    <a:pt x="13868" y="11"/>
                    <a:pt x="13845" y="34"/>
                  </a:cubicBezTo>
                  <a:cubicBezTo>
                    <a:pt x="12284" y="2211"/>
                    <a:pt x="9860" y="3320"/>
                    <a:pt x="7601" y="4553"/>
                  </a:cubicBezTo>
                  <a:cubicBezTo>
                    <a:pt x="5588" y="5662"/>
                    <a:pt x="3657" y="6812"/>
                    <a:pt x="2260" y="8661"/>
                  </a:cubicBezTo>
                  <a:cubicBezTo>
                    <a:pt x="863" y="10509"/>
                    <a:pt x="206" y="12769"/>
                    <a:pt x="165" y="15028"/>
                  </a:cubicBezTo>
                  <a:cubicBezTo>
                    <a:pt x="1" y="20122"/>
                    <a:pt x="3164" y="24559"/>
                    <a:pt x="7025" y="27558"/>
                  </a:cubicBezTo>
                  <a:cubicBezTo>
                    <a:pt x="7037" y="27570"/>
                    <a:pt x="7053" y="27575"/>
                    <a:pt x="7067" y="27575"/>
                  </a:cubicBezTo>
                  <a:cubicBezTo>
                    <a:pt x="7101" y="27575"/>
                    <a:pt x="7125" y="27546"/>
                    <a:pt x="7067" y="27517"/>
                  </a:cubicBezTo>
                  <a:cubicBezTo>
                    <a:pt x="4930" y="25668"/>
                    <a:pt x="3082" y="23408"/>
                    <a:pt x="1932" y="20738"/>
                  </a:cubicBezTo>
                  <a:cubicBezTo>
                    <a:pt x="165" y="16425"/>
                    <a:pt x="617" y="11208"/>
                    <a:pt x="4150" y="7921"/>
                  </a:cubicBezTo>
                  <a:cubicBezTo>
                    <a:pt x="7231" y="5046"/>
                    <a:pt x="11503" y="3690"/>
                    <a:pt x="14009" y="157"/>
                  </a:cubicBezTo>
                  <a:cubicBezTo>
                    <a:pt x="14039" y="68"/>
                    <a:pt x="13983" y="1"/>
                    <a:pt x="1391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4654676" y="2576953"/>
              <a:ext cx="565270" cy="614271"/>
            </a:xfrm>
            <a:custGeom>
              <a:rect b="b" l="l" r="r" t="t"/>
              <a:pathLst>
                <a:path extrusionOk="0" h="57678" w="53077">
                  <a:moveTo>
                    <a:pt x="1" y="1"/>
                  </a:moveTo>
                  <a:lnTo>
                    <a:pt x="1" y="83"/>
                  </a:lnTo>
                  <a:cubicBezTo>
                    <a:pt x="1" y="83"/>
                    <a:pt x="1" y="124"/>
                    <a:pt x="83" y="165"/>
                  </a:cubicBezTo>
                  <a:cubicBezTo>
                    <a:pt x="83" y="247"/>
                    <a:pt x="124" y="288"/>
                    <a:pt x="124" y="370"/>
                  </a:cubicBezTo>
                  <a:cubicBezTo>
                    <a:pt x="206" y="781"/>
                    <a:pt x="412" y="1603"/>
                    <a:pt x="740" y="2671"/>
                  </a:cubicBezTo>
                  <a:cubicBezTo>
                    <a:pt x="1356" y="5177"/>
                    <a:pt x="2383" y="9162"/>
                    <a:pt x="3657" y="14173"/>
                  </a:cubicBezTo>
                  <a:cubicBezTo>
                    <a:pt x="3821" y="14749"/>
                    <a:pt x="3986" y="15324"/>
                    <a:pt x="4068" y="15899"/>
                  </a:cubicBezTo>
                  <a:cubicBezTo>
                    <a:pt x="4109" y="16145"/>
                    <a:pt x="4232" y="16392"/>
                    <a:pt x="4273" y="16638"/>
                  </a:cubicBezTo>
                  <a:cubicBezTo>
                    <a:pt x="6286" y="24608"/>
                    <a:pt x="8833" y="34672"/>
                    <a:pt x="11585" y="45230"/>
                  </a:cubicBezTo>
                  <a:cubicBezTo>
                    <a:pt x="11626" y="45435"/>
                    <a:pt x="11667" y="45559"/>
                    <a:pt x="11709" y="45764"/>
                  </a:cubicBezTo>
                  <a:cubicBezTo>
                    <a:pt x="12078" y="47120"/>
                    <a:pt x="12407" y="48393"/>
                    <a:pt x="12736" y="49749"/>
                  </a:cubicBezTo>
                  <a:lnTo>
                    <a:pt x="12818" y="49872"/>
                  </a:lnTo>
                  <a:cubicBezTo>
                    <a:pt x="12818" y="49954"/>
                    <a:pt x="12818" y="49995"/>
                    <a:pt x="12859" y="50036"/>
                  </a:cubicBezTo>
                  <a:cubicBezTo>
                    <a:pt x="13516" y="52542"/>
                    <a:pt x="14132" y="55130"/>
                    <a:pt x="14790" y="57677"/>
                  </a:cubicBezTo>
                  <a:lnTo>
                    <a:pt x="53076" y="57677"/>
                  </a:lnTo>
                  <a:cubicBezTo>
                    <a:pt x="51474" y="51926"/>
                    <a:pt x="49831" y="46093"/>
                    <a:pt x="48229" y="40506"/>
                  </a:cubicBezTo>
                  <a:cubicBezTo>
                    <a:pt x="45600" y="31181"/>
                    <a:pt x="43094" y="22472"/>
                    <a:pt x="41163" y="15529"/>
                  </a:cubicBezTo>
                  <a:cubicBezTo>
                    <a:pt x="38945" y="7806"/>
                    <a:pt x="37343" y="2260"/>
                    <a:pt x="36850" y="576"/>
                  </a:cubicBezTo>
                  <a:cubicBezTo>
                    <a:pt x="36726" y="206"/>
                    <a:pt x="36685" y="1"/>
                    <a:pt x="36685" y="1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4654676" y="2580577"/>
              <a:ext cx="542522" cy="531573"/>
            </a:xfrm>
            <a:custGeom>
              <a:rect b="b" l="l" r="r" t="t"/>
              <a:pathLst>
                <a:path extrusionOk="0" h="49913" w="50941">
                  <a:moveTo>
                    <a:pt x="1" y="0"/>
                  </a:moveTo>
                  <a:lnTo>
                    <a:pt x="12736" y="49913"/>
                  </a:lnTo>
                  <a:cubicBezTo>
                    <a:pt x="12736" y="49913"/>
                    <a:pt x="49625" y="40136"/>
                    <a:pt x="50283" y="39643"/>
                  </a:cubicBezTo>
                  <a:cubicBezTo>
                    <a:pt x="50940" y="39109"/>
                    <a:pt x="36521" y="0"/>
                    <a:pt x="3652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4785629" y="2936937"/>
              <a:ext cx="358341" cy="103955"/>
            </a:xfrm>
            <a:custGeom>
              <a:rect b="b" l="l" r="r" t="t"/>
              <a:pathLst>
                <a:path extrusionOk="0" h="9761" w="33647">
                  <a:moveTo>
                    <a:pt x="33538" y="1"/>
                  </a:moveTo>
                  <a:cubicBezTo>
                    <a:pt x="33518" y="1"/>
                    <a:pt x="33494" y="6"/>
                    <a:pt x="33468" y="20"/>
                  </a:cubicBezTo>
                  <a:cubicBezTo>
                    <a:pt x="22212" y="2690"/>
                    <a:pt x="11120" y="5853"/>
                    <a:pt x="152" y="9509"/>
                  </a:cubicBezTo>
                  <a:cubicBezTo>
                    <a:pt x="0" y="9547"/>
                    <a:pt x="24" y="9760"/>
                    <a:pt x="158" y="9760"/>
                  </a:cubicBezTo>
                  <a:cubicBezTo>
                    <a:pt x="169" y="9760"/>
                    <a:pt x="181" y="9759"/>
                    <a:pt x="193" y="9756"/>
                  </a:cubicBezTo>
                  <a:cubicBezTo>
                    <a:pt x="11449" y="7044"/>
                    <a:pt x="22582" y="3840"/>
                    <a:pt x="33509" y="225"/>
                  </a:cubicBezTo>
                  <a:cubicBezTo>
                    <a:pt x="33647" y="156"/>
                    <a:pt x="33640" y="1"/>
                    <a:pt x="33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4453860" y="2577073"/>
              <a:ext cx="577081" cy="614271"/>
            </a:xfrm>
            <a:custGeom>
              <a:rect b="b" l="l" r="r" t="t"/>
              <a:pathLst>
                <a:path extrusionOk="0" h="57678" w="54186">
                  <a:moveTo>
                    <a:pt x="4438" y="1"/>
                  </a:moveTo>
                  <a:cubicBezTo>
                    <a:pt x="4438" y="1"/>
                    <a:pt x="4438" y="247"/>
                    <a:pt x="4397" y="781"/>
                  </a:cubicBezTo>
                  <a:cubicBezTo>
                    <a:pt x="4314" y="1069"/>
                    <a:pt x="4314" y="1438"/>
                    <a:pt x="4273" y="1890"/>
                  </a:cubicBezTo>
                  <a:cubicBezTo>
                    <a:pt x="4191" y="2671"/>
                    <a:pt x="4109" y="3657"/>
                    <a:pt x="4027" y="4848"/>
                  </a:cubicBezTo>
                  <a:cubicBezTo>
                    <a:pt x="4027" y="5136"/>
                    <a:pt x="3986" y="5464"/>
                    <a:pt x="3986" y="5793"/>
                  </a:cubicBezTo>
                  <a:cubicBezTo>
                    <a:pt x="3904" y="5916"/>
                    <a:pt x="3904" y="6080"/>
                    <a:pt x="3904" y="6163"/>
                  </a:cubicBezTo>
                  <a:cubicBezTo>
                    <a:pt x="3821" y="7929"/>
                    <a:pt x="3616" y="9983"/>
                    <a:pt x="3452" y="12284"/>
                  </a:cubicBezTo>
                  <a:cubicBezTo>
                    <a:pt x="3411" y="12571"/>
                    <a:pt x="3411" y="12941"/>
                    <a:pt x="3370" y="13311"/>
                  </a:cubicBezTo>
                  <a:lnTo>
                    <a:pt x="3370" y="13475"/>
                  </a:lnTo>
                  <a:cubicBezTo>
                    <a:pt x="3287" y="14132"/>
                    <a:pt x="3246" y="14789"/>
                    <a:pt x="3205" y="15529"/>
                  </a:cubicBezTo>
                  <a:cubicBezTo>
                    <a:pt x="3164" y="15816"/>
                    <a:pt x="3164" y="16186"/>
                    <a:pt x="3082" y="16556"/>
                  </a:cubicBezTo>
                  <a:cubicBezTo>
                    <a:pt x="3082" y="16802"/>
                    <a:pt x="3041" y="17049"/>
                    <a:pt x="3041" y="17295"/>
                  </a:cubicBezTo>
                  <a:cubicBezTo>
                    <a:pt x="3000" y="18117"/>
                    <a:pt x="2877" y="18939"/>
                    <a:pt x="2836" y="19842"/>
                  </a:cubicBezTo>
                  <a:cubicBezTo>
                    <a:pt x="2836" y="20171"/>
                    <a:pt x="2836" y="20500"/>
                    <a:pt x="2794" y="20787"/>
                  </a:cubicBezTo>
                  <a:cubicBezTo>
                    <a:pt x="2630" y="22513"/>
                    <a:pt x="2548" y="24279"/>
                    <a:pt x="2384" y="26087"/>
                  </a:cubicBezTo>
                  <a:cubicBezTo>
                    <a:pt x="2384" y="26292"/>
                    <a:pt x="2343" y="26497"/>
                    <a:pt x="2343" y="26703"/>
                  </a:cubicBezTo>
                  <a:cubicBezTo>
                    <a:pt x="2219" y="28305"/>
                    <a:pt x="2055" y="29948"/>
                    <a:pt x="1973" y="31591"/>
                  </a:cubicBezTo>
                  <a:cubicBezTo>
                    <a:pt x="1850" y="32988"/>
                    <a:pt x="1767" y="34344"/>
                    <a:pt x="1644" y="35781"/>
                  </a:cubicBezTo>
                  <a:cubicBezTo>
                    <a:pt x="1603" y="36274"/>
                    <a:pt x="1603" y="36726"/>
                    <a:pt x="1562" y="37178"/>
                  </a:cubicBezTo>
                  <a:lnTo>
                    <a:pt x="1233" y="40711"/>
                  </a:lnTo>
                  <a:lnTo>
                    <a:pt x="1233" y="40999"/>
                  </a:lnTo>
                  <a:cubicBezTo>
                    <a:pt x="1233" y="41245"/>
                    <a:pt x="1192" y="41533"/>
                    <a:pt x="1192" y="41820"/>
                  </a:cubicBezTo>
                  <a:cubicBezTo>
                    <a:pt x="1151" y="42560"/>
                    <a:pt x="1110" y="43299"/>
                    <a:pt x="1028" y="43997"/>
                  </a:cubicBezTo>
                  <a:lnTo>
                    <a:pt x="1028" y="44285"/>
                  </a:lnTo>
                  <a:cubicBezTo>
                    <a:pt x="946" y="45846"/>
                    <a:pt x="782" y="47407"/>
                    <a:pt x="699" y="49009"/>
                  </a:cubicBezTo>
                  <a:cubicBezTo>
                    <a:pt x="412" y="51803"/>
                    <a:pt x="206" y="54637"/>
                    <a:pt x="1" y="57472"/>
                  </a:cubicBezTo>
                  <a:lnTo>
                    <a:pt x="1" y="57677"/>
                  </a:lnTo>
                  <a:lnTo>
                    <a:pt x="36685" y="57677"/>
                  </a:lnTo>
                  <a:lnTo>
                    <a:pt x="36685" y="57472"/>
                  </a:lnTo>
                  <a:lnTo>
                    <a:pt x="36685" y="56897"/>
                  </a:lnTo>
                  <a:cubicBezTo>
                    <a:pt x="36768" y="54268"/>
                    <a:pt x="36850" y="51885"/>
                    <a:pt x="36932" y="49708"/>
                  </a:cubicBezTo>
                  <a:lnTo>
                    <a:pt x="36932" y="49543"/>
                  </a:lnTo>
                  <a:cubicBezTo>
                    <a:pt x="36973" y="49215"/>
                    <a:pt x="36973" y="48886"/>
                    <a:pt x="36973" y="48598"/>
                  </a:cubicBezTo>
                  <a:lnTo>
                    <a:pt x="36973" y="48516"/>
                  </a:lnTo>
                  <a:lnTo>
                    <a:pt x="36973" y="48064"/>
                  </a:lnTo>
                  <a:lnTo>
                    <a:pt x="36973" y="47407"/>
                  </a:lnTo>
                  <a:lnTo>
                    <a:pt x="36973" y="47037"/>
                  </a:lnTo>
                  <a:cubicBezTo>
                    <a:pt x="36973" y="46421"/>
                    <a:pt x="37055" y="45764"/>
                    <a:pt x="37055" y="45189"/>
                  </a:cubicBezTo>
                  <a:cubicBezTo>
                    <a:pt x="37096" y="44819"/>
                    <a:pt x="37096" y="44490"/>
                    <a:pt x="37096" y="44162"/>
                  </a:cubicBezTo>
                  <a:cubicBezTo>
                    <a:pt x="37137" y="43956"/>
                    <a:pt x="37137" y="43792"/>
                    <a:pt x="37137" y="43587"/>
                  </a:cubicBezTo>
                  <a:lnTo>
                    <a:pt x="37137" y="43053"/>
                  </a:lnTo>
                  <a:lnTo>
                    <a:pt x="37137" y="42642"/>
                  </a:lnTo>
                  <a:cubicBezTo>
                    <a:pt x="37178" y="42354"/>
                    <a:pt x="37178" y="42108"/>
                    <a:pt x="37178" y="41902"/>
                  </a:cubicBezTo>
                  <a:lnTo>
                    <a:pt x="37178" y="41245"/>
                  </a:lnTo>
                  <a:lnTo>
                    <a:pt x="37178" y="40793"/>
                  </a:lnTo>
                  <a:cubicBezTo>
                    <a:pt x="37261" y="40218"/>
                    <a:pt x="37261" y="39889"/>
                    <a:pt x="37261" y="39889"/>
                  </a:cubicBezTo>
                  <a:lnTo>
                    <a:pt x="37302" y="39848"/>
                  </a:lnTo>
                  <a:lnTo>
                    <a:pt x="37343" y="39848"/>
                  </a:lnTo>
                  <a:cubicBezTo>
                    <a:pt x="37384" y="39848"/>
                    <a:pt x="37466" y="39807"/>
                    <a:pt x="37466" y="39807"/>
                  </a:cubicBezTo>
                  <a:cubicBezTo>
                    <a:pt x="37589" y="39684"/>
                    <a:pt x="37754" y="39602"/>
                    <a:pt x="37877" y="39561"/>
                  </a:cubicBezTo>
                  <a:cubicBezTo>
                    <a:pt x="37918" y="39561"/>
                    <a:pt x="37959" y="39479"/>
                    <a:pt x="38000" y="39479"/>
                  </a:cubicBezTo>
                  <a:lnTo>
                    <a:pt x="38123" y="39479"/>
                  </a:lnTo>
                  <a:cubicBezTo>
                    <a:pt x="38164" y="39479"/>
                    <a:pt x="38164" y="39438"/>
                    <a:pt x="38205" y="39438"/>
                  </a:cubicBezTo>
                  <a:lnTo>
                    <a:pt x="38534" y="39273"/>
                  </a:lnTo>
                  <a:cubicBezTo>
                    <a:pt x="40958" y="37835"/>
                    <a:pt x="43012" y="36808"/>
                    <a:pt x="44573" y="36110"/>
                  </a:cubicBezTo>
                  <a:cubicBezTo>
                    <a:pt x="44655" y="36069"/>
                    <a:pt x="44737" y="36069"/>
                    <a:pt x="44778" y="35987"/>
                  </a:cubicBezTo>
                  <a:cubicBezTo>
                    <a:pt x="44943" y="35905"/>
                    <a:pt x="45107" y="35864"/>
                    <a:pt x="45189" y="35781"/>
                  </a:cubicBezTo>
                  <a:cubicBezTo>
                    <a:pt x="45600" y="35576"/>
                    <a:pt x="46011" y="35453"/>
                    <a:pt x="46339" y="35288"/>
                  </a:cubicBezTo>
                  <a:cubicBezTo>
                    <a:pt x="46421" y="35247"/>
                    <a:pt x="46504" y="35247"/>
                    <a:pt x="46586" y="35165"/>
                  </a:cubicBezTo>
                  <a:cubicBezTo>
                    <a:pt x="46956" y="35042"/>
                    <a:pt x="47243" y="34919"/>
                    <a:pt x="47448" y="34837"/>
                  </a:cubicBezTo>
                  <a:cubicBezTo>
                    <a:pt x="47654" y="34754"/>
                    <a:pt x="47818" y="34713"/>
                    <a:pt x="47941" y="34672"/>
                  </a:cubicBezTo>
                  <a:lnTo>
                    <a:pt x="48024" y="34672"/>
                  </a:lnTo>
                  <a:cubicBezTo>
                    <a:pt x="48147" y="34426"/>
                    <a:pt x="48188" y="34138"/>
                    <a:pt x="48270" y="33892"/>
                  </a:cubicBezTo>
                  <a:cubicBezTo>
                    <a:pt x="48599" y="33070"/>
                    <a:pt x="48845" y="32207"/>
                    <a:pt x="49092" y="31345"/>
                  </a:cubicBezTo>
                  <a:cubicBezTo>
                    <a:pt x="49215" y="31016"/>
                    <a:pt x="49297" y="30646"/>
                    <a:pt x="49420" y="30359"/>
                  </a:cubicBezTo>
                  <a:cubicBezTo>
                    <a:pt x="49585" y="29743"/>
                    <a:pt x="49790" y="29085"/>
                    <a:pt x="49913" y="28469"/>
                  </a:cubicBezTo>
                  <a:cubicBezTo>
                    <a:pt x="49995" y="28099"/>
                    <a:pt x="50078" y="27730"/>
                    <a:pt x="50201" y="27360"/>
                  </a:cubicBezTo>
                  <a:cubicBezTo>
                    <a:pt x="50283" y="26949"/>
                    <a:pt x="50406" y="26497"/>
                    <a:pt x="50488" y="26045"/>
                  </a:cubicBezTo>
                  <a:lnTo>
                    <a:pt x="51433" y="21732"/>
                  </a:lnTo>
                  <a:cubicBezTo>
                    <a:pt x="51474" y="21362"/>
                    <a:pt x="51556" y="20993"/>
                    <a:pt x="51639" y="20664"/>
                  </a:cubicBezTo>
                  <a:cubicBezTo>
                    <a:pt x="51680" y="20253"/>
                    <a:pt x="51762" y="19842"/>
                    <a:pt x="51844" y="19432"/>
                  </a:cubicBezTo>
                  <a:cubicBezTo>
                    <a:pt x="51967" y="18733"/>
                    <a:pt x="52091" y="18076"/>
                    <a:pt x="52173" y="17460"/>
                  </a:cubicBezTo>
                  <a:cubicBezTo>
                    <a:pt x="52296" y="16843"/>
                    <a:pt x="52378" y="16227"/>
                    <a:pt x="52501" y="15652"/>
                  </a:cubicBezTo>
                  <a:cubicBezTo>
                    <a:pt x="52542" y="15447"/>
                    <a:pt x="52542" y="15241"/>
                    <a:pt x="52583" y="15036"/>
                  </a:cubicBezTo>
                  <a:cubicBezTo>
                    <a:pt x="52748" y="14091"/>
                    <a:pt x="52912" y="13105"/>
                    <a:pt x="52994" y="12160"/>
                  </a:cubicBezTo>
                  <a:cubicBezTo>
                    <a:pt x="52994" y="12037"/>
                    <a:pt x="52994" y="11832"/>
                    <a:pt x="53076" y="11667"/>
                  </a:cubicBezTo>
                  <a:cubicBezTo>
                    <a:pt x="53118" y="11421"/>
                    <a:pt x="53118" y="11092"/>
                    <a:pt x="53159" y="10846"/>
                  </a:cubicBezTo>
                  <a:cubicBezTo>
                    <a:pt x="53364" y="9490"/>
                    <a:pt x="53528" y="8217"/>
                    <a:pt x="53610" y="7107"/>
                  </a:cubicBezTo>
                  <a:cubicBezTo>
                    <a:pt x="53610" y="6861"/>
                    <a:pt x="53693" y="6738"/>
                    <a:pt x="53693" y="6532"/>
                  </a:cubicBezTo>
                  <a:cubicBezTo>
                    <a:pt x="53734" y="5916"/>
                    <a:pt x="53775" y="5382"/>
                    <a:pt x="53816" y="4889"/>
                  </a:cubicBezTo>
                  <a:cubicBezTo>
                    <a:pt x="53816" y="4643"/>
                    <a:pt x="53898" y="4437"/>
                    <a:pt x="53898" y="4150"/>
                  </a:cubicBezTo>
                  <a:cubicBezTo>
                    <a:pt x="53898" y="4026"/>
                    <a:pt x="53939" y="3821"/>
                    <a:pt x="53939" y="3657"/>
                  </a:cubicBezTo>
                  <a:cubicBezTo>
                    <a:pt x="53980" y="3533"/>
                    <a:pt x="53980" y="3492"/>
                    <a:pt x="53980" y="3410"/>
                  </a:cubicBezTo>
                  <a:cubicBezTo>
                    <a:pt x="53980" y="3246"/>
                    <a:pt x="54021" y="3082"/>
                    <a:pt x="54021" y="2999"/>
                  </a:cubicBezTo>
                  <a:lnTo>
                    <a:pt x="54021" y="2835"/>
                  </a:lnTo>
                  <a:cubicBezTo>
                    <a:pt x="54021" y="2589"/>
                    <a:pt x="54103" y="2301"/>
                    <a:pt x="54103" y="2096"/>
                  </a:cubicBezTo>
                  <a:cubicBezTo>
                    <a:pt x="54103" y="1890"/>
                    <a:pt x="54145" y="1767"/>
                    <a:pt x="54145" y="1603"/>
                  </a:cubicBezTo>
                  <a:lnTo>
                    <a:pt x="54145" y="1562"/>
                  </a:lnTo>
                  <a:lnTo>
                    <a:pt x="54145" y="1438"/>
                  </a:lnTo>
                  <a:cubicBezTo>
                    <a:pt x="54145" y="1233"/>
                    <a:pt x="54186" y="987"/>
                    <a:pt x="54186" y="822"/>
                  </a:cubicBezTo>
                  <a:lnTo>
                    <a:pt x="54186" y="576"/>
                  </a:lnTo>
                  <a:lnTo>
                    <a:pt x="54186" y="411"/>
                  </a:lnTo>
                  <a:lnTo>
                    <a:pt x="54186" y="329"/>
                  </a:lnTo>
                  <a:lnTo>
                    <a:pt x="54186" y="165"/>
                  </a:lnTo>
                  <a:lnTo>
                    <a:pt x="54186" y="1"/>
                  </a:ln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4435925" y="2578820"/>
              <a:ext cx="595015" cy="531701"/>
            </a:xfrm>
            <a:custGeom>
              <a:rect b="b" l="l" r="r" t="t"/>
              <a:pathLst>
                <a:path extrusionOk="0" h="49925" w="55870">
                  <a:moveTo>
                    <a:pt x="55870" y="1"/>
                  </a:moveTo>
                  <a:lnTo>
                    <a:pt x="6163" y="42"/>
                  </a:lnTo>
                  <a:cubicBezTo>
                    <a:pt x="6163" y="42"/>
                    <a:pt x="1973" y="23334"/>
                    <a:pt x="1" y="48681"/>
                  </a:cubicBezTo>
                  <a:cubicBezTo>
                    <a:pt x="2378" y="49315"/>
                    <a:pt x="17718" y="49924"/>
                    <a:pt x="29508" y="49924"/>
                  </a:cubicBezTo>
                  <a:cubicBezTo>
                    <a:pt x="32998" y="49924"/>
                    <a:pt x="36177" y="49871"/>
                    <a:pt x="38616" y="49749"/>
                  </a:cubicBezTo>
                  <a:cubicBezTo>
                    <a:pt x="38821" y="43792"/>
                    <a:pt x="38986" y="39890"/>
                    <a:pt x="38986" y="39890"/>
                  </a:cubicBezTo>
                  <a:cubicBezTo>
                    <a:pt x="45353" y="36028"/>
                    <a:pt x="49584" y="34590"/>
                    <a:pt x="49584" y="34590"/>
                  </a:cubicBezTo>
                  <a:cubicBezTo>
                    <a:pt x="49913" y="33522"/>
                    <a:pt x="51310" y="32701"/>
                    <a:pt x="51638" y="31592"/>
                  </a:cubicBezTo>
                  <a:cubicBezTo>
                    <a:pt x="55829" y="17748"/>
                    <a:pt x="55870" y="1"/>
                    <a:pt x="5587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4801242" y="2915498"/>
              <a:ext cx="240051" cy="109588"/>
            </a:xfrm>
            <a:custGeom>
              <a:rect b="b" l="l" r="r" t="t"/>
              <a:pathLst>
                <a:path extrusionOk="0" h="10290" w="22540">
                  <a:moveTo>
                    <a:pt x="22444" y="0"/>
                  </a:moveTo>
                  <a:cubicBezTo>
                    <a:pt x="22428" y="0"/>
                    <a:pt x="22410" y="6"/>
                    <a:pt x="22389" y="20"/>
                  </a:cubicBezTo>
                  <a:cubicBezTo>
                    <a:pt x="18487" y="1170"/>
                    <a:pt x="14584" y="2484"/>
                    <a:pt x="10887" y="4169"/>
                  </a:cubicBezTo>
                  <a:cubicBezTo>
                    <a:pt x="8997" y="5031"/>
                    <a:pt x="7148" y="6017"/>
                    <a:pt x="5341" y="7044"/>
                  </a:cubicBezTo>
                  <a:cubicBezTo>
                    <a:pt x="3575" y="8030"/>
                    <a:pt x="1767" y="9016"/>
                    <a:pt x="42" y="10166"/>
                  </a:cubicBezTo>
                  <a:cubicBezTo>
                    <a:pt x="1" y="10166"/>
                    <a:pt x="42" y="10290"/>
                    <a:pt x="124" y="10290"/>
                  </a:cubicBezTo>
                  <a:cubicBezTo>
                    <a:pt x="2013" y="9468"/>
                    <a:pt x="3821" y="8523"/>
                    <a:pt x="5711" y="7702"/>
                  </a:cubicBezTo>
                  <a:cubicBezTo>
                    <a:pt x="7600" y="6880"/>
                    <a:pt x="9490" y="6058"/>
                    <a:pt x="11380" y="5237"/>
                  </a:cubicBezTo>
                  <a:cubicBezTo>
                    <a:pt x="15077" y="3594"/>
                    <a:pt x="18692" y="1745"/>
                    <a:pt x="22471" y="143"/>
                  </a:cubicBezTo>
                  <a:cubicBezTo>
                    <a:pt x="22540" y="143"/>
                    <a:pt x="22523" y="0"/>
                    <a:pt x="22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4910617" y="2630451"/>
              <a:ext cx="90142" cy="333867"/>
            </a:xfrm>
            <a:custGeom>
              <a:rect b="b" l="l" r="r" t="t"/>
              <a:pathLst>
                <a:path extrusionOk="0" h="31349" w="8464">
                  <a:moveTo>
                    <a:pt x="1171" y="0"/>
                  </a:moveTo>
                  <a:cubicBezTo>
                    <a:pt x="1099" y="0"/>
                    <a:pt x="1028" y="41"/>
                    <a:pt x="1028" y="124"/>
                  </a:cubicBezTo>
                  <a:cubicBezTo>
                    <a:pt x="617" y="4437"/>
                    <a:pt x="494" y="8792"/>
                    <a:pt x="288" y="13105"/>
                  </a:cubicBezTo>
                  <a:cubicBezTo>
                    <a:pt x="165" y="14954"/>
                    <a:pt x="83" y="16761"/>
                    <a:pt x="1" y="18610"/>
                  </a:cubicBezTo>
                  <a:cubicBezTo>
                    <a:pt x="1" y="20171"/>
                    <a:pt x="83" y="21814"/>
                    <a:pt x="658" y="23170"/>
                  </a:cubicBezTo>
                  <a:cubicBezTo>
                    <a:pt x="1069" y="24114"/>
                    <a:pt x="1849" y="24690"/>
                    <a:pt x="2794" y="24813"/>
                  </a:cubicBezTo>
                  <a:cubicBezTo>
                    <a:pt x="2753" y="25224"/>
                    <a:pt x="2671" y="25634"/>
                    <a:pt x="2589" y="26004"/>
                  </a:cubicBezTo>
                  <a:cubicBezTo>
                    <a:pt x="2424" y="26620"/>
                    <a:pt x="2301" y="27195"/>
                    <a:pt x="2219" y="27771"/>
                  </a:cubicBezTo>
                  <a:cubicBezTo>
                    <a:pt x="2055" y="28305"/>
                    <a:pt x="2014" y="28921"/>
                    <a:pt x="1890" y="29496"/>
                  </a:cubicBezTo>
                  <a:cubicBezTo>
                    <a:pt x="1808" y="30071"/>
                    <a:pt x="1685" y="30687"/>
                    <a:pt x="1767" y="31262"/>
                  </a:cubicBezTo>
                  <a:cubicBezTo>
                    <a:pt x="1767" y="31313"/>
                    <a:pt x="1798" y="31348"/>
                    <a:pt x="1832" y="31348"/>
                  </a:cubicBezTo>
                  <a:cubicBezTo>
                    <a:pt x="1853" y="31348"/>
                    <a:pt x="1875" y="31335"/>
                    <a:pt x="1890" y="31303"/>
                  </a:cubicBezTo>
                  <a:cubicBezTo>
                    <a:pt x="2219" y="30769"/>
                    <a:pt x="2383" y="30153"/>
                    <a:pt x="2506" y="29619"/>
                  </a:cubicBezTo>
                  <a:cubicBezTo>
                    <a:pt x="2671" y="29044"/>
                    <a:pt x="2794" y="28428"/>
                    <a:pt x="2876" y="27853"/>
                  </a:cubicBezTo>
                  <a:cubicBezTo>
                    <a:pt x="2999" y="27278"/>
                    <a:pt x="3041" y="26661"/>
                    <a:pt x="3082" y="26045"/>
                  </a:cubicBezTo>
                  <a:cubicBezTo>
                    <a:pt x="3123" y="25634"/>
                    <a:pt x="3205" y="25306"/>
                    <a:pt x="3205" y="24895"/>
                  </a:cubicBezTo>
                  <a:cubicBezTo>
                    <a:pt x="3328" y="24895"/>
                    <a:pt x="3492" y="24895"/>
                    <a:pt x="3698" y="24813"/>
                  </a:cubicBezTo>
                  <a:cubicBezTo>
                    <a:pt x="5136" y="24525"/>
                    <a:pt x="6080" y="23375"/>
                    <a:pt x="6614" y="22102"/>
                  </a:cubicBezTo>
                  <a:cubicBezTo>
                    <a:pt x="7313" y="20623"/>
                    <a:pt x="7559" y="18938"/>
                    <a:pt x="7806" y="17336"/>
                  </a:cubicBezTo>
                  <a:cubicBezTo>
                    <a:pt x="8134" y="15570"/>
                    <a:pt x="8258" y="13721"/>
                    <a:pt x="8381" y="11955"/>
                  </a:cubicBezTo>
                  <a:cubicBezTo>
                    <a:pt x="8463" y="10065"/>
                    <a:pt x="8463" y="8175"/>
                    <a:pt x="8422" y="6286"/>
                  </a:cubicBezTo>
                  <a:cubicBezTo>
                    <a:pt x="8381" y="4396"/>
                    <a:pt x="8134" y="2547"/>
                    <a:pt x="8011" y="658"/>
                  </a:cubicBezTo>
                  <a:cubicBezTo>
                    <a:pt x="7991" y="596"/>
                    <a:pt x="7939" y="565"/>
                    <a:pt x="7893" y="565"/>
                  </a:cubicBezTo>
                  <a:cubicBezTo>
                    <a:pt x="7847" y="565"/>
                    <a:pt x="7806" y="596"/>
                    <a:pt x="7806" y="658"/>
                  </a:cubicBezTo>
                  <a:cubicBezTo>
                    <a:pt x="7929" y="2506"/>
                    <a:pt x="7724" y="4437"/>
                    <a:pt x="7600" y="6286"/>
                  </a:cubicBezTo>
                  <a:cubicBezTo>
                    <a:pt x="7518" y="8134"/>
                    <a:pt x="7354" y="9942"/>
                    <a:pt x="7149" y="11790"/>
                  </a:cubicBezTo>
                  <a:cubicBezTo>
                    <a:pt x="6861" y="14871"/>
                    <a:pt x="6491" y="18117"/>
                    <a:pt x="5546" y="21075"/>
                  </a:cubicBezTo>
                  <a:cubicBezTo>
                    <a:pt x="5233" y="22171"/>
                    <a:pt x="4435" y="23715"/>
                    <a:pt x="3080" y="23715"/>
                  </a:cubicBezTo>
                  <a:cubicBezTo>
                    <a:pt x="3013" y="23715"/>
                    <a:pt x="2945" y="23711"/>
                    <a:pt x="2876" y="23704"/>
                  </a:cubicBezTo>
                  <a:cubicBezTo>
                    <a:pt x="1274" y="23539"/>
                    <a:pt x="1028" y="21239"/>
                    <a:pt x="945" y="20006"/>
                  </a:cubicBezTo>
                  <a:cubicBezTo>
                    <a:pt x="822" y="18404"/>
                    <a:pt x="945" y="16802"/>
                    <a:pt x="987" y="15241"/>
                  </a:cubicBezTo>
                  <a:cubicBezTo>
                    <a:pt x="1028" y="13516"/>
                    <a:pt x="1110" y="11873"/>
                    <a:pt x="1151" y="10188"/>
                  </a:cubicBezTo>
                  <a:cubicBezTo>
                    <a:pt x="1233" y="6861"/>
                    <a:pt x="1356" y="3451"/>
                    <a:pt x="1315" y="124"/>
                  </a:cubicBezTo>
                  <a:cubicBezTo>
                    <a:pt x="1315" y="41"/>
                    <a:pt x="1243" y="0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4457811" y="3047388"/>
              <a:ext cx="371877" cy="19266"/>
            </a:xfrm>
            <a:custGeom>
              <a:rect b="b" l="l" r="r" t="t"/>
              <a:pathLst>
                <a:path extrusionOk="0" h="1809" w="34918">
                  <a:moveTo>
                    <a:pt x="164" y="1"/>
                  </a:moveTo>
                  <a:cubicBezTo>
                    <a:pt x="12" y="1"/>
                    <a:pt x="1" y="211"/>
                    <a:pt x="129" y="211"/>
                  </a:cubicBezTo>
                  <a:cubicBezTo>
                    <a:pt x="140" y="211"/>
                    <a:pt x="151" y="209"/>
                    <a:pt x="164" y="206"/>
                  </a:cubicBezTo>
                  <a:cubicBezTo>
                    <a:pt x="11666" y="1233"/>
                    <a:pt x="23210" y="1767"/>
                    <a:pt x="34795" y="1808"/>
                  </a:cubicBezTo>
                  <a:cubicBezTo>
                    <a:pt x="34918" y="1808"/>
                    <a:pt x="34918" y="1603"/>
                    <a:pt x="34795" y="1603"/>
                  </a:cubicBezTo>
                  <a:cubicBezTo>
                    <a:pt x="23292" y="576"/>
                    <a:pt x="11708" y="42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4485363" y="2640814"/>
              <a:ext cx="239763" cy="190028"/>
            </a:xfrm>
            <a:custGeom>
              <a:rect b="b" l="l" r="r" t="t"/>
              <a:pathLst>
                <a:path extrusionOk="0" h="17843" w="22513">
                  <a:moveTo>
                    <a:pt x="22427" y="0"/>
                  </a:moveTo>
                  <a:cubicBezTo>
                    <a:pt x="22396" y="0"/>
                    <a:pt x="22365" y="20"/>
                    <a:pt x="22348" y="54"/>
                  </a:cubicBezTo>
                  <a:cubicBezTo>
                    <a:pt x="21157" y="5272"/>
                    <a:pt x="19267" y="10735"/>
                    <a:pt x="14954" y="14104"/>
                  </a:cubicBezTo>
                  <a:cubicBezTo>
                    <a:pt x="12982" y="15624"/>
                    <a:pt x="10558" y="16445"/>
                    <a:pt x="8094" y="16774"/>
                  </a:cubicBezTo>
                  <a:cubicBezTo>
                    <a:pt x="7311" y="16861"/>
                    <a:pt x="6526" y="16895"/>
                    <a:pt x="5737" y="16895"/>
                  </a:cubicBezTo>
                  <a:cubicBezTo>
                    <a:pt x="3917" y="16895"/>
                    <a:pt x="2082" y="16712"/>
                    <a:pt x="247" y="16569"/>
                  </a:cubicBezTo>
                  <a:cubicBezTo>
                    <a:pt x="42" y="16569"/>
                    <a:pt x="1" y="16815"/>
                    <a:pt x="165" y="16856"/>
                  </a:cubicBezTo>
                  <a:cubicBezTo>
                    <a:pt x="2507" y="17472"/>
                    <a:pt x="5013" y="17842"/>
                    <a:pt x="7436" y="17842"/>
                  </a:cubicBezTo>
                  <a:cubicBezTo>
                    <a:pt x="9531" y="17842"/>
                    <a:pt x="11667" y="17513"/>
                    <a:pt x="13557" y="16610"/>
                  </a:cubicBezTo>
                  <a:cubicBezTo>
                    <a:pt x="15324" y="15706"/>
                    <a:pt x="16885" y="14391"/>
                    <a:pt x="18158" y="12789"/>
                  </a:cubicBezTo>
                  <a:cubicBezTo>
                    <a:pt x="21075" y="9215"/>
                    <a:pt x="22020" y="4573"/>
                    <a:pt x="22513" y="137"/>
                  </a:cubicBezTo>
                  <a:cubicBezTo>
                    <a:pt x="22513" y="40"/>
                    <a:pt x="22470" y="0"/>
                    <a:pt x="2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4468738" y="1951343"/>
              <a:ext cx="668522" cy="667308"/>
            </a:xfrm>
            <a:custGeom>
              <a:rect b="b" l="l" r="r" t="t"/>
              <a:pathLst>
                <a:path extrusionOk="0" h="62658" w="62772">
                  <a:moveTo>
                    <a:pt x="34966" y="0"/>
                  </a:moveTo>
                  <a:cubicBezTo>
                    <a:pt x="30748" y="0"/>
                    <a:pt x="26395" y="2138"/>
                    <a:pt x="24361" y="4118"/>
                  </a:cubicBezTo>
                  <a:cubicBezTo>
                    <a:pt x="14502" y="13813"/>
                    <a:pt x="5752" y="38543"/>
                    <a:pt x="1" y="60726"/>
                  </a:cubicBezTo>
                  <a:lnTo>
                    <a:pt x="57841" y="62657"/>
                  </a:lnTo>
                  <a:cubicBezTo>
                    <a:pt x="58088" y="62575"/>
                    <a:pt x="56445" y="48197"/>
                    <a:pt x="56445" y="48197"/>
                  </a:cubicBezTo>
                  <a:cubicBezTo>
                    <a:pt x="56445" y="48197"/>
                    <a:pt x="62771" y="39159"/>
                    <a:pt x="60183" y="32011"/>
                  </a:cubicBezTo>
                  <a:cubicBezTo>
                    <a:pt x="58910" y="28396"/>
                    <a:pt x="46750" y="6994"/>
                    <a:pt x="41245" y="2187"/>
                  </a:cubicBezTo>
                  <a:cubicBezTo>
                    <a:pt x="39441" y="612"/>
                    <a:pt x="37223" y="0"/>
                    <a:pt x="34966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4813926" y="2409943"/>
              <a:ext cx="196450" cy="54262"/>
            </a:xfrm>
            <a:custGeom>
              <a:rect b="b" l="l" r="r" t="t"/>
              <a:pathLst>
                <a:path extrusionOk="0" h="5095" w="18446">
                  <a:moveTo>
                    <a:pt x="18323" y="1"/>
                  </a:moveTo>
                  <a:cubicBezTo>
                    <a:pt x="15570" y="42"/>
                    <a:pt x="12777" y="617"/>
                    <a:pt x="10107" y="1357"/>
                  </a:cubicBezTo>
                  <a:cubicBezTo>
                    <a:pt x="7436" y="2137"/>
                    <a:pt x="1562" y="4438"/>
                    <a:pt x="42" y="5054"/>
                  </a:cubicBezTo>
                  <a:cubicBezTo>
                    <a:pt x="1" y="5054"/>
                    <a:pt x="42" y="5095"/>
                    <a:pt x="42" y="5095"/>
                  </a:cubicBezTo>
                  <a:cubicBezTo>
                    <a:pt x="2794" y="4438"/>
                    <a:pt x="3123" y="4314"/>
                    <a:pt x="5752" y="3411"/>
                  </a:cubicBezTo>
                  <a:cubicBezTo>
                    <a:pt x="8381" y="2548"/>
                    <a:pt x="11051" y="1726"/>
                    <a:pt x="13722" y="987"/>
                  </a:cubicBezTo>
                  <a:cubicBezTo>
                    <a:pt x="15201" y="576"/>
                    <a:pt x="16803" y="412"/>
                    <a:pt x="18323" y="206"/>
                  </a:cubicBezTo>
                  <a:cubicBezTo>
                    <a:pt x="18446" y="124"/>
                    <a:pt x="18446" y="1"/>
                    <a:pt x="18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4968809" y="2423522"/>
              <a:ext cx="92751" cy="9628"/>
            </a:xfrm>
            <a:custGeom>
              <a:rect b="b" l="l" r="r" t="t"/>
              <a:pathLst>
                <a:path extrusionOk="0" h="904" w="8709">
                  <a:moveTo>
                    <a:pt x="6738" y="0"/>
                  </a:moveTo>
                  <a:cubicBezTo>
                    <a:pt x="4495" y="0"/>
                    <a:pt x="2243" y="320"/>
                    <a:pt x="41" y="862"/>
                  </a:cubicBezTo>
                  <a:cubicBezTo>
                    <a:pt x="0" y="862"/>
                    <a:pt x="41" y="903"/>
                    <a:pt x="41" y="903"/>
                  </a:cubicBezTo>
                  <a:cubicBezTo>
                    <a:pt x="1479" y="739"/>
                    <a:pt x="2876" y="575"/>
                    <a:pt x="4314" y="451"/>
                  </a:cubicBezTo>
                  <a:lnTo>
                    <a:pt x="8627" y="164"/>
                  </a:lnTo>
                  <a:cubicBezTo>
                    <a:pt x="8639" y="170"/>
                    <a:pt x="8649" y="172"/>
                    <a:pt x="8657" y="172"/>
                  </a:cubicBezTo>
                  <a:cubicBezTo>
                    <a:pt x="8708" y="172"/>
                    <a:pt x="8703" y="82"/>
                    <a:pt x="8668" y="82"/>
                  </a:cubicBezTo>
                  <a:cubicBezTo>
                    <a:pt x="8026" y="27"/>
                    <a:pt x="7383" y="0"/>
                    <a:pt x="67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4776747" y="1767695"/>
              <a:ext cx="164511" cy="319745"/>
            </a:xfrm>
            <a:custGeom>
              <a:rect b="b" l="l" r="r" t="t"/>
              <a:pathLst>
                <a:path extrusionOk="0" h="30023" w="15447">
                  <a:moveTo>
                    <a:pt x="1890" y="0"/>
                  </a:moveTo>
                  <a:cubicBezTo>
                    <a:pt x="1890" y="0"/>
                    <a:pt x="0" y="19924"/>
                    <a:pt x="123" y="20376"/>
                  </a:cubicBezTo>
                  <a:cubicBezTo>
                    <a:pt x="393" y="21494"/>
                    <a:pt x="5580" y="30023"/>
                    <a:pt x="11410" y="30023"/>
                  </a:cubicBezTo>
                  <a:cubicBezTo>
                    <a:pt x="11794" y="30023"/>
                    <a:pt x="12182" y="29985"/>
                    <a:pt x="12571" y="29907"/>
                  </a:cubicBezTo>
                  <a:cubicBezTo>
                    <a:pt x="15241" y="29373"/>
                    <a:pt x="13187" y="19103"/>
                    <a:pt x="13187" y="19103"/>
                  </a:cubicBezTo>
                  <a:lnTo>
                    <a:pt x="15446" y="8381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4781113" y="1767695"/>
              <a:ext cx="160144" cy="175544"/>
            </a:xfrm>
            <a:custGeom>
              <a:rect b="b" l="l" r="r" t="t"/>
              <a:pathLst>
                <a:path extrusionOk="0" h="16483" w="15037">
                  <a:moveTo>
                    <a:pt x="1480" y="0"/>
                  </a:moveTo>
                  <a:cubicBezTo>
                    <a:pt x="1480" y="0"/>
                    <a:pt x="494" y="10270"/>
                    <a:pt x="1" y="16227"/>
                  </a:cubicBezTo>
                  <a:cubicBezTo>
                    <a:pt x="974" y="16355"/>
                    <a:pt x="2370" y="16482"/>
                    <a:pt x="4056" y="16482"/>
                  </a:cubicBezTo>
                  <a:cubicBezTo>
                    <a:pt x="6711" y="16482"/>
                    <a:pt x="10088" y="16166"/>
                    <a:pt x="13681" y="15036"/>
                  </a:cubicBezTo>
                  <a:lnTo>
                    <a:pt x="15036" y="8381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4619681" y="1489719"/>
              <a:ext cx="443200" cy="445394"/>
            </a:xfrm>
            <a:custGeom>
              <a:rect b="b" l="l" r="r" t="t"/>
              <a:pathLst>
                <a:path extrusionOk="0" h="41821" w="41615">
                  <a:moveTo>
                    <a:pt x="22100" y="1"/>
                  </a:moveTo>
                  <a:cubicBezTo>
                    <a:pt x="15456" y="1"/>
                    <a:pt x="8266" y="4291"/>
                    <a:pt x="4642" y="18008"/>
                  </a:cubicBezTo>
                  <a:cubicBezTo>
                    <a:pt x="0" y="35385"/>
                    <a:pt x="9942" y="40110"/>
                    <a:pt x="13680" y="41096"/>
                  </a:cubicBezTo>
                  <a:cubicBezTo>
                    <a:pt x="14703" y="41382"/>
                    <a:pt x="16494" y="41821"/>
                    <a:pt x="18674" y="41821"/>
                  </a:cubicBezTo>
                  <a:cubicBezTo>
                    <a:pt x="23673" y="41821"/>
                    <a:pt x="30715" y="39515"/>
                    <a:pt x="35206" y="27786"/>
                  </a:cubicBezTo>
                  <a:cubicBezTo>
                    <a:pt x="41614" y="10943"/>
                    <a:pt x="35001" y="3343"/>
                    <a:pt x="27278" y="837"/>
                  </a:cubicBezTo>
                  <a:cubicBezTo>
                    <a:pt x="25645" y="313"/>
                    <a:pt x="23893" y="1"/>
                    <a:pt x="22100" y="1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4701494" y="1644314"/>
              <a:ext cx="38510" cy="18148"/>
            </a:xfrm>
            <a:custGeom>
              <a:rect b="b" l="l" r="r" t="t"/>
              <a:pathLst>
                <a:path extrusionOk="0" h="1704" w="3616">
                  <a:moveTo>
                    <a:pt x="2054" y="1"/>
                  </a:moveTo>
                  <a:cubicBezTo>
                    <a:pt x="1438" y="1"/>
                    <a:pt x="904" y="124"/>
                    <a:pt x="452" y="494"/>
                  </a:cubicBezTo>
                  <a:cubicBezTo>
                    <a:pt x="0" y="863"/>
                    <a:pt x="288" y="1644"/>
                    <a:pt x="863" y="1685"/>
                  </a:cubicBezTo>
                  <a:cubicBezTo>
                    <a:pt x="1000" y="1699"/>
                    <a:pt x="1137" y="1703"/>
                    <a:pt x="1274" y="1703"/>
                  </a:cubicBezTo>
                  <a:cubicBezTo>
                    <a:pt x="1548" y="1703"/>
                    <a:pt x="1822" y="1685"/>
                    <a:pt x="2095" y="1685"/>
                  </a:cubicBezTo>
                  <a:cubicBezTo>
                    <a:pt x="2547" y="1685"/>
                    <a:pt x="2958" y="1685"/>
                    <a:pt x="3369" y="1438"/>
                  </a:cubicBezTo>
                  <a:cubicBezTo>
                    <a:pt x="3574" y="1274"/>
                    <a:pt x="3615" y="863"/>
                    <a:pt x="3533" y="658"/>
                  </a:cubicBezTo>
                  <a:cubicBezTo>
                    <a:pt x="3205" y="124"/>
                    <a:pt x="2671" y="1"/>
                    <a:pt x="20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4811306" y="1679853"/>
              <a:ext cx="36849" cy="23728"/>
            </a:xfrm>
            <a:custGeom>
              <a:rect b="b" l="l" r="r" t="t"/>
              <a:pathLst>
                <a:path extrusionOk="0" h="2228" w="3460">
                  <a:moveTo>
                    <a:pt x="1015" y="0"/>
                  </a:moveTo>
                  <a:cubicBezTo>
                    <a:pt x="753" y="0"/>
                    <a:pt x="498" y="66"/>
                    <a:pt x="288" y="238"/>
                  </a:cubicBezTo>
                  <a:cubicBezTo>
                    <a:pt x="83" y="402"/>
                    <a:pt x="0" y="813"/>
                    <a:pt x="124" y="1018"/>
                  </a:cubicBezTo>
                  <a:cubicBezTo>
                    <a:pt x="411" y="1429"/>
                    <a:pt x="781" y="1511"/>
                    <a:pt x="1233" y="1717"/>
                  </a:cubicBezTo>
                  <a:cubicBezTo>
                    <a:pt x="1603" y="1881"/>
                    <a:pt x="1931" y="2086"/>
                    <a:pt x="2342" y="2209"/>
                  </a:cubicBezTo>
                  <a:cubicBezTo>
                    <a:pt x="2399" y="2222"/>
                    <a:pt x="2455" y="2227"/>
                    <a:pt x="2511" y="2227"/>
                  </a:cubicBezTo>
                  <a:cubicBezTo>
                    <a:pt x="3022" y="2227"/>
                    <a:pt x="3460" y="1746"/>
                    <a:pt x="3164" y="1265"/>
                  </a:cubicBezTo>
                  <a:cubicBezTo>
                    <a:pt x="2876" y="772"/>
                    <a:pt x="2465" y="402"/>
                    <a:pt x="1890" y="197"/>
                  </a:cubicBezTo>
                  <a:cubicBezTo>
                    <a:pt x="1626" y="87"/>
                    <a:pt x="1316" y="0"/>
                    <a:pt x="1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4793808" y="1732571"/>
              <a:ext cx="13898" cy="36306"/>
            </a:xfrm>
            <a:custGeom>
              <a:rect b="b" l="l" r="r" t="t"/>
              <a:pathLst>
                <a:path extrusionOk="0" h="3409" w="1305">
                  <a:moveTo>
                    <a:pt x="665" y="1"/>
                  </a:moveTo>
                  <a:cubicBezTo>
                    <a:pt x="660" y="1"/>
                    <a:pt x="657" y="4"/>
                    <a:pt x="657" y="12"/>
                  </a:cubicBezTo>
                  <a:cubicBezTo>
                    <a:pt x="206" y="1080"/>
                    <a:pt x="0" y="2929"/>
                    <a:pt x="1274" y="3380"/>
                  </a:cubicBezTo>
                  <a:cubicBezTo>
                    <a:pt x="1274" y="3401"/>
                    <a:pt x="1276" y="3409"/>
                    <a:pt x="1279" y="3409"/>
                  </a:cubicBezTo>
                  <a:cubicBezTo>
                    <a:pt x="1289" y="3409"/>
                    <a:pt x="1304" y="3339"/>
                    <a:pt x="1274" y="3339"/>
                  </a:cubicBezTo>
                  <a:cubicBezTo>
                    <a:pt x="247" y="2723"/>
                    <a:pt x="411" y="1285"/>
                    <a:pt x="699" y="135"/>
                  </a:cubicBezTo>
                  <a:cubicBezTo>
                    <a:pt x="732" y="68"/>
                    <a:pt x="683" y="1"/>
                    <a:pt x="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4790879" y="1721633"/>
              <a:ext cx="44304" cy="41812"/>
            </a:xfrm>
            <a:custGeom>
              <a:rect b="b" l="l" r="r" t="t"/>
              <a:pathLst>
                <a:path extrusionOk="0" h="3926" w="4160">
                  <a:moveTo>
                    <a:pt x="2140" y="1"/>
                  </a:moveTo>
                  <a:cubicBezTo>
                    <a:pt x="605" y="1"/>
                    <a:pt x="1" y="3676"/>
                    <a:pt x="1713" y="3914"/>
                  </a:cubicBezTo>
                  <a:cubicBezTo>
                    <a:pt x="1770" y="3922"/>
                    <a:pt x="1825" y="3926"/>
                    <a:pt x="1879" y="3926"/>
                  </a:cubicBezTo>
                  <a:cubicBezTo>
                    <a:pt x="3599" y="3926"/>
                    <a:pt x="4160" y="251"/>
                    <a:pt x="2288" y="12"/>
                  </a:cubicBezTo>
                  <a:cubicBezTo>
                    <a:pt x="2238" y="4"/>
                    <a:pt x="2189" y="1"/>
                    <a:pt x="2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4820060" y="1724850"/>
              <a:ext cx="28010" cy="18787"/>
            </a:xfrm>
            <a:custGeom>
              <a:rect b="b" l="l" r="r" t="t"/>
              <a:pathLst>
                <a:path extrusionOk="0" h="1764" w="2630">
                  <a:moveTo>
                    <a:pt x="204" y="0"/>
                  </a:moveTo>
                  <a:cubicBezTo>
                    <a:pt x="101" y="0"/>
                    <a:pt x="0" y="147"/>
                    <a:pt x="0" y="244"/>
                  </a:cubicBezTo>
                  <a:cubicBezTo>
                    <a:pt x="41" y="983"/>
                    <a:pt x="452" y="1723"/>
                    <a:pt x="1232" y="1764"/>
                  </a:cubicBezTo>
                  <a:cubicBezTo>
                    <a:pt x="2054" y="1764"/>
                    <a:pt x="2506" y="1107"/>
                    <a:pt x="2629" y="326"/>
                  </a:cubicBezTo>
                  <a:cubicBezTo>
                    <a:pt x="2629" y="297"/>
                    <a:pt x="2629" y="268"/>
                    <a:pt x="2600" y="268"/>
                  </a:cubicBezTo>
                  <a:cubicBezTo>
                    <a:pt x="2588" y="268"/>
                    <a:pt x="2571" y="273"/>
                    <a:pt x="2547" y="285"/>
                  </a:cubicBezTo>
                  <a:cubicBezTo>
                    <a:pt x="2196" y="601"/>
                    <a:pt x="1845" y="886"/>
                    <a:pt x="1469" y="886"/>
                  </a:cubicBezTo>
                  <a:cubicBezTo>
                    <a:pt x="1405" y="886"/>
                    <a:pt x="1339" y="878"/>
                    <a:pt x="1273" y="860"/>
                  </a:cubicBezTo>
                  <a:cubicBezTo>
                    <a:pt x="863" y="737"/>
                    <a:pt x="616" y="285"/>
                    <a:pt x="288" y="38"/>
                  </a:cubicBezTo>
                  <a:cubicBezTo>
                    <a:pt x="261" y="12"/>
                    <a:pt x="232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4706744" y="1713326"/>
              <a:ext cx="20129" cy="31631"/>
            </a:xfrm>
            <a:custGeom>
              <a:rect b="b" l="l" r="r" t="t"/>
              <a:pathLst>
                <a:path extrusionOk="0" h="2970" w="1890">
                  <a:moveTo>
                    <a:pt x="1842" y="0"/>
                  </a:moveTo>
                  <a:cubicBezTo>
                    <a:pt x="1821" y="0"/>
                    <a:pt x="1767" y="67"/>
                    <a:pt x="1767" y="135"/>
                  </a:cubicBezTo>
                  <a:cubicBezTo>
                    <a:pt x="1602" y="1367"/>
                    <a:pt x="1192" y="2682"/>
                    <a:pt x="41" y="2887"/>
                  </a:cubicBezTo>
                  <a:cubicBezTo>
                    <a:pt x="0" y="2887"/>
                    <a:pt x="0" y="2969"/>
                    <a:pt x="41" y="2969"/>
                  </a:cubicBezTo>
                  <a:cubicBezTo>
                    <a:pt x="57" y="2970"/>
                    <a:pt x="72" y="2970"/>
                    <a:pt x="87" y="2970"/>
                  </a:cubicBezTo>
                  <a:cubicBezTo>
                    <a:pt x="1408" y="2970"/>
                    <a:pt x="1889" y="1189"/>
                    <a:pt x="1849" y="11"/>
                  </a:cubicBezTo>
                  <a:cubicBezTo>
                    <a:pt x="1849" y="4"/>
                    <a:pt x="1846" y="0"/>
                    <a:pt x="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4688991" y="1697735"/>
              <a:ext cx="44464" cy="41854"/>
            </a:xfrm>
            <a:custGeom>
              <a:rect b="b" l="l" r="r" t="t"/>
              <a:pathLst>
                <a:path extrusionOk="0" h="3930" w="4175">
                  <a:moveTo>
                    <a:pt x="2350" y="1"/>
                  </a:moveTo>
                  <a:cubicBezTo>
                    <a:pt x="677" y="1"/>
                    <a:pt x="0" y="3472"/>
                    <a:pt x="1708" y="3899"/>
                  </a:cubicBezTo>
                  <a:cubicBezTo>
                    <a:pt x="1797" y="3920"/>
                    <a:pt x="1884" y="3930"/>
                    <a:pt x="1968" y="3930"/>
                  </a:cubicBezTo>
                  <a:cubicBezTo>
                    <a:pt x="3547" y="3930"/>
                    <a:pt x="4175" y="428"/>
                    <a:pt x="2653" y="38"/>
                  </a:cubicBezTo>
                  <a:cubicBezTo>
                    <a:pt x="2549" y="13"/>
                    <a:pt x="2448" y="1"/>
                    <a:pt x="2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4685306" y="1692697"/>
              <a:ext cx="24910" cy="21002"/>
            </a:xfrm>
            <a:custGeom>
              <a:rect b="b" l="l" r="r" t="t"/>
              <a:pathLst>
                <a:path extrusionOk="0" h="1972" w="2339">
                  <a:moveTo>
                    <a:pt x="197" y="1"/>
                  </a:moveTo>
                  <a:cubicBezTo>
                    <a:pt x="185" y="1"/>
                    <a:pt x="165" y="30"/>
                    <a:pt x="165" y="59"/>
                  </a:cubicBezTo>
                  <a:cubicBezTo>
                    <a:pt x="0" y="798"/>
                    <a:pt x="41" y="1620"/>
                    <a:pt x="781" y="1907"/>
                  </a:cubicBezTo>
                  <a:cubicBezTo>
                    <a:pt x="890" y="1951"/>
                    <a:pt x="999" y="1971"/>
                    <a:pt x="1106" y="1971"/>
                  </a:cubicBezTo>
                  <a:cubicBezTo>
                    <a:pt x="1605" y="1971"/>
                    <a:pt x="2064" y="1530"/>
                    <a:pt x="2301" y="921"/>
                  </a:cubicBezTo>
                  <a:cubicBezTo>
                    <a:pt x="2338" y="809"/>
                    <a:pt x="2273" y="628"/>
                    <a:pt x="2168" y="628"/>
                  </a:cubicBezTo>
                  <a:cubicBezTo>
                    <a:pt x="2158" y="628"/>
                    <a:pt x="2147" y="630"/>
                    <a:pt x="2137" y="634"/>
                  </a:cubicBezTo>
                  <a:cubicBezTo>
                    <a:pt x="1791" y="787"/>
                    <a:pt x="1445" y="1049"/>
                    <a:pt x="1100" y="1049"/>
                  </a:cubicBezTo>
                  <a:cubicBezTo>
                    <a:pt x="1076" y="1049"/>
                    <a:pt x="1052" y="1047"/>
                    <a:pt x="1027" y="1045"/>
                  </a:cubicBezTo>
                  <a:cubicBezTo>
                    <a:pt x="617" y="1003"/>
                    <a:pt x="370" y="469"/>
                    <a:pt x="206" y="18"/>
                  </a:cubicBezTo>
                  <a:cubicBezTo>
                    <a:pt x="206" y="6"/>
                    <a:pt x="202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4755308" y="1830945"/>
              <a:ext cx="28191" cy="11129"/>
            </a:xfrm>
            <a:custGeom>
              <a:rect b="b" l="l" r="r" t="t"/>
              <a:pathLst>
                <a:path extrusionOk="0" h="1045" w="2647">
                  <a:moveTo>
                    <a:pt x="2589" y="1"/>
                  </a:moveTo>
                  <a:cubicBezTo>
                    <a:pt x="2575" y="1"/>
                    <a:pt x="2559" y="6"/>
                    <a:pt x="2547" y="18"/>
                  </a:cubicBezTo>
                  <a:cubicBezTo>
                    <a:pt x="2235" y="252"/>
                    <a:pt x="1887" y="596"/>
                    <a:pt x="1466" y="596"/>
                  </a:cubicBezTo>
                  <a:cubicBezTo>
                    <a:pt x="1443" y="596"/>
                    <a:pt x="1420" y="595"/>
                    <a:pt x="1397" y="593"/>
                  </a:cubicBezTo>
                  <a:cubicBezTo>
                    <a:pt x="986" y="593"/>
                    <a:pt x="534" y="305"/>
                    <a:pt x="123" y="100"/>
                  </a:cubicBezTo>
                  <a:cubicBezTo>
                    <a:pt x="82" y="100"/>
                    <a:pt x="0" y="100"/>
                    <a:pt x="82" y="182"/>
                  </a:cubicBezTo>
                  <a:cubicBezTo>
                    <a:pt x="329" y="675"/>
                    <a:pt x="945" y="1045"/>
                    <a:pt x="1520" y="1045"/>
                  </a:cubicBezTo>
                  <a:cubicBezTo>
                    <a:pt x="2054" y="1045"/>
                    <a:pt x="2383" y="593"/>
                    <a:pt x="2588" y="59"/>
                  </a:cubicBezTo>
                  <a:cubicBezTo>
                    <a:pt x="2646" y="30"/>
                    <a:pt x="2622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4714508" y="1650662"/>
              <a:ext cx="65742" cy="157034"/>
            </a:xfrm>
            <a:custGeom>
              <a:rect b="b" l="l" r="r" t="t"/>
              <a:pathLst>
                <a:path extrusionOk="0" h="14745" w="6173">
                  <a:moveTo>
                    <a:pt x="4820" y="1"/>
                  </a:moveTo>
                  <a:cubicBezTo>
                    <a:pt x="4784" y="1"/>
                    <a:pt x="4749" y="19"/>
                    <a:pt x="4735" y="62"/>
                  </a:cubicBezTo>
                  <a:cubicBezTo>
                    <a:pt x="2681" y="3554"/>
                    <a:pt x="1284" y="7744"/>
                    <a:pt x="52" y="11564"/>
                  </a:cubicBezTo>
                  <a:cubicBezTo>
                    <a:pt x="0" y="11752"/>
                    <a:pt x="291" y="11812"/>
                    <a:pt x="674" y="11812"/>
                  </a:cubicBezTo>
                  <a:cubicBezTo>
                    <a:pt x="1211" y="11812"/>
                    <a:pt x="1931" y="11695"/>
                    <a:pt x="2147" y="11647"/>
                  </a:cubicBezTo>
                  <a:lnTo>
                    <a:pt x="2147" y="11647"/>
                  </a:lnTo>
                  <a:cubicBezTo>
                    <a:pt x="2147" y="11647"/>
                    <a:pt x="1572" y="13413"/>
                    <a:pt x="1366" y="14276"/>
                  </a:cubicBezTo>
                  <a:cubicBezTo>
                    <a:pt x="1366" y="14399"/>
                    <a:pt x="1572" y="14440"/>
                    <a:pt x="1859" y="14481"/>
                  </a:cubicBezTo>
                  <a:lnTo>
                    <a:pt x="1900" y="14481"/>
                  </a:lnTo>
                  <a:cubicBezTo>
                    <a:pt x="2376" y="14658"/>
                    <a:pt x="2873" y="14744"/>
                    <a:pt x="3366" y="14744"/>
                  </a:cubicBezTo>
                  <a:cubicBezTo>
                    <a:pt x="4366" y="14744"/>
                    <a:pt x="5348" y="14388"/>
                    <a:pt x="6091" y="13701"/>
                  </a:cubicBezTo>
                  <a:cubicBezTo>
                    <a:pt x="6173" y="13659"/>
                    <a:pt x="6091" y="13577"/>
                    <a:pt x="6008" y="13577"/>
                  </a:cubicBezTo>
                  <a:cubicBezTo>
                    <a:pt x="5271" y="13934"/>
                    <a:pt x="4519" y="14057"/>
                    <a:pt x="3761" y="14057"/>
                  </a:cubicBezTo>
                  <a:cubicBezTo>
                    <a:pt x="3212" y="14057"/>
                    <a:pt x="2659" y="13992"/>
                    <a:pt x="2106" y="13906"/>
                  </a:cubicBezTo>
                  <a:cubicBezTo>
                    <a:pt x="2106" y="13659"/>
                    <a:pt x="3215" y="10948"/>
                    <a:pt x="3051" y="10948"/>
                  </a:cubicBezTo>
                  <a:cubicBezTo>
                    <a:pt x="2907" y="10909"/>
                    <a:pt x="2710" y="10895"/>
                    <a:pt x="2491" y="10895"/>
                  </a:cubicBezTo>
                  <a:cubicBezTo>
                    <a:pt x="2019" y="10895"/>
                    <a:pt x="1444" y="10961"/>
                    <a:pt x="1079" y="10989"/>
                  </a:cubicBezTo>
                  <a:cubicBezTo>
                    <a:pt x="2188" y="7292"/>
                    <a:pt x="3913" y="3841"/>
                    <a:pt x="4940" y="144"/>
                  </a:cubicBezTo>
                  <a:cubicBezTo>
                    <a:pt x="4967" y="64"/>
                    <a:pt x="4889" y="1"/>
                    <a:pt x="4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4735180" y="1796567"/>
              <a:ext cx="45071" cy="31513"/>
            </a:xfrm>
            <a:custGeom>
              <a:rect b="b" l="l" r="r" t="t"/>
              <a:pathLst>
                <a:path extrusionOk="0" h="2959" w="4232">
                  <a:moveTo>
                    <a:pt x="4067" y="1"/>
                  </a:moveTo>
                  <a:cubicBezTo>
                    <a:pt x="4067" y="1"/>
                    <a:pt x="2994" y="575"/>
                    <a:pt x="1430" y="575"/>
                  </a:cubicBezTo>
                  <a:cubicBezTo>
                    <a:pt x="988" y="575"/>
                    <a:pt x="507" y="529"/>
                    <a:pt x="0" y="411"/>
                  </a:cubicBezTo>
                  <a:lnTo>
                    <a:pt x="0" y="411"/>
                  </a:lnTo>
                  <a:cubicBezTo>
                    <a:pt x="1" y="411"/>
                    <a:pt x="535" y="1767"/>
                    <a:pt x="1562" y="2465"/>
                  </a:cubicBezTo>
                  <a:cubicBezTo>
                    <a:pt x="1890" y="2753"/>
                    <a:pt x="2383" y="2958"/>
                    <a:pt x="2835" y="2958"/>
                  </a:cubicBezTo>
                  <a:cubicBezTo>
                    <a:pt x="3862" y="2958"/>
                    <a:pt x="4108" y="2055"/>
                    <a:pt x="4150" y="1315"/>
                  </a:cubicBezTo>
                  <a:cubicBezTo>
                    <a:pt x="4232" y="617"/>
                    <a:pt x="4067" y="1"/>
                    <a:pt x="4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4751804" y="1810305"/>
              <a:ext cx="27573" cy="18212"/>
            </a:xfrm>
            <a:custGeom>
              <a:rect b="b" l="l" r="r" t="t"/>
              <a:pathLst>
                <a:path extrusionOk="0" h="1710" w="2589">
                  <a:moveTo>
                    <a:pt x="2020" y="0"/>
                  </a:moveTo>
                  <a:cubicBezTo>
                    <a:pt x="1147" y="0"/>
                    <a:pt x="270" y="449"/>
                    <a:pt x="1" y="1258"/>
                  </a:cubicBezTo>
                  <a:cubicBezTo>
                    <a:pt x="329" y="1504"/>
                    <a:pt x="822" y="1709"/>
                    <a:pt x="1274" y="1709"/>
                  </a:cubicBezTo>
                  <a:cubicBezTo>
                    <a:pt x="2301" y="1709"/>
                    <a:pt x="2547" y="847"/>
                    <a:pt x="2589" y="66"/>
                  </a:cubicBezTo>
                  <a:cubicBezTo>
                    <a:pt x="2403" y="22"/>
                    <a:pt x="2212" y="0"/>
                    <a:pt x="20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4687052" y="1474511"/>
              <a:ext cx="409077" cy="346125"/>
            </a:xfrm>
            <a:custGeom>
              <a:rect b="b" l="l" r="r" t="t"/>
              <a:pathLst>
                <a:path extrusionOk="0" h="32500" w="38411">
                  <a:moveTo>
                    <a:pt x="14061" y="0"/>
                  </a:moveTo>
                  <a:cubicBezTo>
                    <a:pt x="11875" y="0"/>
                    <a:pt x="8951" y="611"/>
                    <a:pt x="6081" y="3087"/>
                  </a:cubicBezTo>
                  <a:cubicBezTo>
                    <a:pt x="1397" y="7071"/>
                    <a:pt x="1" y="14219"/>
                    <a:pt x="1" y="14219"/>
                  </a:cubicBezTo>
                  <a:cubicBezTo>
                    <a:pt x="781" y="13110"/>
                    <a:pt x="2014" y="10892"/>
                    <a:pt x="6573" y="7934"/>
                  </a:cubicBezTo>
                  <a:cubicBezTo>
                    <a:pt x="6573" y="7934"/>
                    <a:pt x="8340" y="17588"/>
                    <a:pt x="19473" y="22148"/>
                  </a:cubicBezTo>
                  <a:cubicBezTo>
                    <a:pt x="19267" y="20669"/>
                    <a:pt x="18939" y="17793"/>
                    <a:pt x="18897" y="17382"/>
                  </a:cubicBezTo>
                  <a:lnTo>
                    <a:pt x="18897" y="17382"/>
                  </a:lnTo>
                  <a:cubicBezTo>
                    <a:pt x="19103" y="17834"/>
                    <a:pt x="20993" y="22312"/>
                    <a:pt x="25594" y="25475"/>
                  </a:cubicBezTo>
                  <a:cubicBezTo>
                    <a:pt x="25594" y="25475"/>
                    <a:pt x="24854" y="29748"/>
                    <a:pt x="28510" y="32500"/>
                  </a:cubicBezTo>
                  <a:cubicBezTo>
                    <a:pt x="28510" y="32500"/>
                    <a:pt x="38411" y="18656"/>
                    <a:pt x="32618" y="8838"/>
                  </a:cubicBezTo>
                  <a:cubicBezTo>
                    <a:pt x="27992" y="1150"/>
                    <a:pt x="20450" y="561"/>
                    <a:pt x="18247" y="561"/>
                  </a:cubicBezTo>
                  <a:cubicBezTo>
                    <a:pt x="17848" y="561"/>
                    <a:pt x="17624" y="581"/>
                    <a:pt x="17624" y="581"/>
                  </a:cubicBezTo>
                  <a:cubicBezTo>
                    <a:pt x="17624" y="581"/>
                    <a:pt x="16193" y="0"/>
                    <a:pt x="1406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4942557" y="1742390"/>
              <a:ext cx="119014" cy="110994"/>
            </a:xfrm>
            <a:custGeom>
              <a:rect b="b" l="l" r="r" t="t"/>
              <a:pathLst>
                <a:path extrusionOk="0" h="10422" w="11175">
                  <a:moveTo>
                    <a:pt x="7690" y="1"/>
                  </a:moveTo>
                  <a:cubicBezTo>
                    <a:pt x="5264" y="1"/>
                    <a:pt x="1849" y="3444"/>
                    <a:pt x="1849" y="3444"/>
                  </a:cubicBezTo>
                  <a:lnTo>
                    <a:pt x="0" y="8045"/>
                  </a:lnTo>
                  <a:cubicBezTo>
                    <a:pt x="0" y="8045"/>
                    <a:pt x="510" y="10422"/>
                    <a:pt x="2948" y="10422"/>
                  </a:cubicBezTo>
                  <a:cubicBezTo>
                    <a:pt x="3192" y="10422"/>
                    <a:pt x="3455" y="10398"/>
                    <a:pt x="3739" y="10346"/>
                  </a:cubicBezTo>
                  <a:cubicBezTo>
                    <a:pt x="6861" y="9771"/>
                    <a:pt x="11174" y="2212"/>
                    <a:pt x="8915" y="404"/>
                  </a:cubicBezTo>
                  <a:cubicBezTo>
                    <a:pt x="8560" y="120"/>
                    <a:pt x="8142" y="1"/>
                    <a:pt x="7690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4959873" y="1769345"/>
              <a:ext cx="65380" cy="65135"/>
            </a:xfrm>
            <a:custGeom>
              <a:rect b="b" l="l" r="r" t="t"/>
              <a:pathLst>
                <a:path extrusionOk="0" h="6116" w="6139">
                  <a:moveTo>
                    <a:pt x="5799" y="0"/>
                  </a:moveTo>
                  <a:cubicBezTo>
                    <a:pt x="3021" y="0"/>
                    <a:pt x="457" y="3172"/>
                    <a:pt x="59" y="5802"/>
                  </a:cubicBezTo>
                  <a:lnTo>
                    <a:pt x="59" y="5843"/>
                  </a:lnTo>
                  <a:cubicBezTo>
                    <a:pt x="0" y="5990"/>
                    <a:pt x="130" y="6115"/>
                    <a:pt x="269" y="6115"/>
                  </a:cubicBezTo>
                  <a:cubicBezTo>
                    <a:pt x="324" y="6115"/>
                    <a:pt x="381" y="6095"/>
                    <a:pt x="428" y="6048"/>
                  </a:cubicBezTo>
                  <a:cubicBezTo>
                    <a:pt x="839" y="5555"/>
                    <a:pt x="1209" y="4980"/>
                    <a:pt x="1702" y="4569"/>
                  </a:cubicBezTo>
                  <a:cubicBezTo>
                    <a:pt x="2129" y="4213"/>
                    <a:pt x="2515" y="4063"/>
                    <a:pt x="2924" y="4063"/>
                  </a:cubicBezTo>
                  <a:cubicBezTo>
                    <a:pt x="3222" y="4063"/>
                    <a:pt x="3532" y="4143"/>
                    <a:pt x="3879" y="4282"/>
                  </a:cubicBezTo>
                  <a:cubicBezTo>
                    <a:pt x="3920" y="4282"/>
                    <a:pt x="3961" y="4200"/>
                    <a:pt x="3920" y="4159"/>
                  </a:cubicBezTo>
                  <a:cubicBezTo>
                    <a:pt x="3484" y="3742"/>
                    <a:pt x="3066" y="3570"/>
                    <a:pt x="2665" y="3570"/>
                  </a:cubicBezTo>
                  <a:cubicBezTo>
                    <a:pt x="2197" y="3570"/>
                    <a:pt x="1753" y="3805"/>
                    <a:pt x="1332" y="4159"/>
                  </a:cubicBezTo>
                  <a:cubicBezTo>
                    <a:pt x="2441" y="2310"/>
                    <a:pt x="3879" y="585"/>
                    <a:pt x="6056" y="92"/>
                  </a:cubicBezTo>
                  <a:cubicBezTo>
                    <a:pt x="6139" y="51"/>
                    <a:pt x="6139" y="10"/>
                    <a:pt x="6056" y="10"/>
                  </a:cubicBezTo>
                  <a:cubicBezTo>
                    <a:pt x="5970" y="3"/>
                    <a:pt x="5884" y="0"/>
                    <a:pt x="5799" y="0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4912364" y="1920820"/>
              <a:ext cx="213160" cy="329245"/>
            </a:xfrm>
            <a:custGeom>
              <a:rect b="b" l="l" r="r" t="t"/>
              <a:pathLst>
                <a:path extrusionOk="0" h="30915" w="20015">
                  <a:moveTo>
                    <a:pt x="4479" y="3862"/>
                  </a:moveTo>
                  <a:lnTo>
                    <a:pt x="4479" y="4067"/>
                  </a:lnTo>
                  <a:cubicBezTo>
                    <a:pt x="4472" y="4074"/>
                    <a:pt x="4466" y="4078"/>
                    <a:pt x="4461" y="4078"/>
                  </a:cubicBezTo>
                  <a:cubicBezTo>
                    <a:pt x="4439" y="4078"/>
                    <a:pt x="4445" y="3998"/>
                    <a:pt x="4479" y="3862"/>
                  </a:cubicBezTo>
                  <a:close/>
                  <a:moveTo>
                    <a:pt x="5054" y="0"/>
                  </a:moveTo>
                  <a:cubicBezTo>
                    <a:pt x="4643" y="0"/>
                    <a:pt x="4479" y="534"/>
                    <a:pt x="4438" y="1233"/>
                  </a:cubicBezTo>
                  <a:cubicBezTo>
                    <a:pt x="4314" y="986"/>
                    <a:pt x="4232" y="781"/>
                    <a:pt x="4027" y="740"/>
                  </a:cubicBezTo>
                  <a:cubicBezTo>
                    <a:pt x="3996" y="730"/>
                    <a:pt x="3966" y="726"/>
                    <a:pt x="3937" y="726"/>
                  </a:cubicBezTo>
                  <a:cubicBezTo>
                    <a:pt x="3076" y="726"/>
                    <a:pt x="2993" y="4725"/>
                    <a:pt x="2794" y="4725"/>
                  </a:cubicBezTo>
                  <a:cubicBezTo>
                    <a:pt x="2601" y="4725"/>
                    <a:pt x="1935" y="2687"/>
                    <a:pt x="1103" y="2687"/>
                  </a:cubicBezTo>
                  <a:cubicBezTo>
                    <a:pt x="1052" y="2687"/>
                    <a:pt x="999" y="2695"/>
                    <a:pt x="946" y="2712"/>
                  </a:cubicBezTo>
                  <a:cubicBezTo>
                    <a:pt x="1" y="3040"/>
                    <a:pt x="1603" y="6532"/>
                    <a:pt x="1685" y="6820"/>
                  </a:cubicBezTo>
                  <a:cubicBezTo>
                    <a:pt x="1767" y="7107"/>
                    <a:pt x="1973" y="8750"/>
                    <a:pt x="2260" y="9613"/>
                  </a:cubicBezTo>
                  <a:cubicBezTo>
                    <a:pt x="2178" y="11503"/>
                    <a:pt x="1973" y="18610"/>
                    <a:pt x="3945" y="22800"/>
                  </a:cubicBezTo>
                  <a:cubicBezTo>
                    <a:pt x="6163" y="27483"/>
                    <a:pt x="9778" y="29373"/>
                    <a:pt x="11750" y="30194"/>
                  </a:cubicBezTo>
                  <a:cubicBezTo>
                    <a:pt x="12969" y="30698"/>
                    <a:pt x="14079" y="30914"/>
                    <a:pt x="15045" y="30914"/>
                  </a:cubicBezTo>
                  <a:cubicBezTo>
                    <a:pt x="18408" y="30914"/>
                    <a:pt x="20014" y="28298"/>
                    <a:pt x="18323" y="26127"/>
                  </a:cubicBezTo>
                  <a:cubicBezTo>
                    <a:pt x="15776" y="22800"/>
                    <a:pt x="12777" y="19883"/>
                    <a:pt x="11627" y="17624"/>
                  </a:cubicBezTo>
                  <a:cubicBezTo>
                    <a:pt x="10312" y="15200"/>
                    <a:pt x="9367" y="11051"/>
                    <a:pt x="8956" y="9613"/>
                  </a:cubicBezTo>
                  <a:cubicBezTo>
                    <a:pt x="9490" y="8997"/>
                    <a:pt x="10230" y="7148"/>
                    <a:pt x="10723" y="6779"/>
                  </a:cubicBezTo>
                  <a:cubicBezTo>
                    <a:pt x="11257" y="6409"/>
                    <a:pt x="12654" y="5793"/>
                    <a:pt x="12120" y="5094"/>
                  </a:cubicBezTo>
                  <a:cubicBezTo>
                    <a:pt x="12005" y="4923"/>
                    <a:pt x="11810" y="4855"/>
                    <a:pt x="11571" y="4855"/>
                  </a:cubicBezTo>
                  <a:cubicBezTo>
                    <a:pt x="10779" y="4855"/>
                    <a:pt x="9509" y="5603"/>
                    <a:pt x="9162" y="5793"/>
                  </a:cubicBezTo>
                  <a:cubicBezTo>
                    <a:pt x="9149" y="5800"/>
                    <a:pt x="9137" y="5804"/>
                    <a:pt x="9125" y="5804"/>
                  </a:cubicBezTo>
                  <a:cubicBezTo>
                    <a:pt x="8711" y="5804"/>
                    <a:pt x="9458" y="775"/>
                    <a:pt x="8258" y="575"/>
                  </a:cubicBezTo>
                  <a:cubicBezTo>
                    <a:pt x="8224" y="570"/>
                    <a:pt x="8191" y="567"/>
                    <a:pt x="8159" y="567"/>
                  </a:cubicBezTo>
                  <a:cubicBezTo>
                    <a:pt x="7027" y="567"/>
                    <a:pt x="6818" y="3945"/>
                    <a:pt x="6582" y="3945"/>
                  </a:cubicBezTo>
                  <a:cubicBezTo>
                    <a:pt x="6579" y="3945"/>
                    <a:pt x="6576" y="3945"/>
                    <a:pt x="6574" y="3944"/>
                  </a:cubicBezTo>
                  <a:cubicBezTo>
                    <a:pt x="6327" y="3903"/>
                    <a:pt x="6163" y="124"/>
                    <a:pt x="5054" y="0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4944303" y="1986009"/>
              <a:ext cx="55486" cy="4942"/>
            </a:xfrm>
            <a:custGeom>
              <a:rect b="b" l="l" r="r" t="t"/>
              <a:pathLst>
                <a:path extrusionOk="0" h="464" w="5210">
                  <a:moveTo>
                    <a:pt x="2589" y="0"/>
                  </a:moveTo>
                  <a:cubicBezTo>
                    <a:pt x="1726" y="0"/>
                    <a:pt x="905" y="124"/>
                    <a:pt x="42" y="329"/>
                  </a:cubicBezTo>
                  <a:cubicBezTo>
                    <a:pt x="1" y="329"/>
                    <a:pt x="1" y="452"/>
                    <a:pt x="42" y="452"/>
                  </a:cubicBezTo>
                  <a:cubicBezTo>
                    <a:pt x="863" y="247"/>
                    <a:pt x="1726" y="206"/>
                    <a:pt x="2548" y="206"/>
                  </a:cubicBezTo>
                  <a:cubicBezTo>
                    <a:pt x="3410" y="206"/>
                    <a:pt x="4232" y="247"/>
                    <a:pt x="5054" y="452"/>
                  </a:cubicBezTo>
                  <a:cubicBezTo>
                    <a:pt x="5078" y="460"/>
                    <a:pt x="5100" y="464"/>
                    <a:pt x="5118" y="464"/>
                  </a:cubicBezTo>
                  <a:cubicBezTo>
                    <a:pt x="5190" y="464"/>
                    <a:pt x="5210" y="411"/>
                    <a:pt x="5177" y="411"/>
                  </a:cubicBezTo>
                  <a:cubicBezTo>
                    <a:pt x="4355" y="124"/>
                    <a:pt x="3493" y="41"/>
                    <a:pt x="2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4956998" y="1934271"/>
              <a:ext cx="3067" cy="34133"/>
            </a:xfrm>
            <a:custGeom>
              <a:rect b="b" l="l" r="r" t="t"/>
              <a:pathLst>
                <a:path extrusionOk="0" h="3205" w="288">
                  <a:moveTo>
                    <a:pt x="144" y="1"/>
                  </a:moveTo>
                  <a:cubicBezTo>
                    <a:pt x="134" y="1"/>
                    <a:pt x="123" y="31"/>
                    <a:pt x="123" y="93"/>
                  </a:cubicBezTo>
                  <a:cubicBezTo>
                    <a:pt x="82" y="422"/>
                    <a:pt x="0" y="1325"/>
                    <a:pt x="0" y="1572"/>
                  </a:cubicBezTo>
                  <a:cubicBezTo>
                    <a:pt x="0" y="1818"/>
                    <a:pt x="0" y="2065"/>
                    <a:pt x="82" y="2352"/>
                  </a:cubicBezTo>
                  <a:cubicBezTo>
                    <a:pt x="82" y="2599"/>
                    <a:pt x="123" y="2886"/>
                    <a:pt x="164" y="3174"/>
                  </a:cubicBezTo>
                  <a:cubicBezTo>
                    <a:pt x="164" y="3195"/>
                    <a:pt x="185" y="3205"/>
                    <a:pt x="205" y="3205"/>
                  </a:cubicBezTo>
                  <a:cubicBezTo>
                    <a:pt x="226" y="3205"/>
                    <a:pt x="247" y="3195"/>
                    <a:pt x="247" y="3174"/>
                  </a:cubicBezTo>
                  <a:cubicBezTo>
                    <a:pt x="288" y="2886"/>
                    <a:pt x="247" y="2640"/>
                    <a:pt x="247" y="2393"/>
                  </a:cubicBezTo>
                  <a:lnTo>
                    <a:pt x="247" y="1572"/>
                  </a:lnTo>
                  <a:lnTo>
                    <a:pt x="247" y="832"/>
                  </a:lnTo>
                  <a:cubicBezTo>
                    <a:pt x="247" y="545"/>
                    <a:pt x="164" y="381"/>
                    <a:pt x="164" y="93"/>
                  </a:cubicBezTo>
                  <a:cubicBezTo>
                    <a:pt x="164" y="31"/>
                    <a:pt x="154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4935560" y="2032379"/>
              <a:ext cx="190188" cy="217505"/>
            </a:xfrm>
            <a:custGeom>
              <a:rect b="b" l="l" r="r" t="t"/>
              <a:pathLst>
                <a:path extrusionOk="0" h="20423" w="17858">
                  <a:moveTo>
                    <a:pt x="7066" y="1"/>
                  </a:moveTo>
                  <a:lnTo>
                    <a:pt x="41" y="822"/>
                  </a:lnTo>
                  <a:cubicBezTo>
                    <a:pt x="0" y="3739"/>
                    <a:pt x="206" y="8997"/>
                    <a:pt x="1767" y="12325"/>
                  </a:cubicBezTo>
                  <a:cubicBezTo>
                    <a:pt x="3985" y="17049"/>
                    <a:pt x="7600" y="18898"/>
                    <a:pt x="9572" y="19719"/>
                  </a:cubicBezTo>
                  <a:cubicBezTo>
                    <a:pt x="10784" y="20211"/>
                    <a:pt x="11889" y="20423"/>
                    <a:pt x="12852" y="20423"/>
                  </a:cubicBezTo>
                  <a:cubicBezTo>
                    <a:pt x="16229" y="20423"/>
                    <a:pt x="17857" y="17826"/>
                    <a:pt x="16227" y="15652"/>
                  </a:cubicBezTo>
                  <a:cubicBezTo>
                    <a:pt x="13639" y="12325"/>
                    <a:pt x="10681" y="9367"/>
                    <a:pt x="9490" y="7149"/>
                  </a:cubicBezTo>
                  <a:cubicBezTo>
                    <a:pt x="8463" y="5095"/>
                    <a:pt x="7600" y="1849"/>
                    <a:pt x="706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968809" y="2297394"/>
              <a:ext cx="217888" cy="310373"/>
            </a:xfrm>
            <a:custGeom>
              <a:rect b="b" l="l" r="r" t="t"/>
              <a:pathLst>
                <a:path extrusionOk="0" h="29143" w="20459">
                  <a:moveTo>
                    <a:pt x="13029" y="1"/>
                  </a:moveTo>
                  <a:cubicBezTo>
                    <a:pt x="10721" y="1"/>
                    <a:pt x="8373" y="1025"/>
                    <a:pt x="6820" y="3339"/>
                  </a:cubicBezTo>
                  <a:cubicBezTo>
                    <a:pt x="4067" y="7529"/>
                    <a:pt x="3369" y="9912"/>
                    <a:pt x="3903" y="14636"/>
                  </a:cubicBezTo>
                  <a:cubicBezTo>
                    <a:pt x="4478" y="20387"/>
                    <a:pt x="6368" y="23550"/>
                    <a:pt x="6368" y="23550"/>
                  </a:cubicBezTo>
                  <a:cubicBezTo>
                    <a:pt x="6532" y="23879"/>
                    <a:pt x="0" y="25933"/>
                    <a:pt x="411" y="27946"/>
                  </a:cubicBezTo>
                  <a:cubicBezTo>
                    <a:pt x="591" y="28847"/>
                    <a:pt x="4061" y="29143"/>
                    <a:pt x="7623" y="29143"/>
                  </a:cubicBezTo>
                  <a:cubicBezTo>
                    <a:pt x="11368" y="29143"/>
                    <a:pt x="15215" y="28816"/>
                    <a:pt x="15446" y="28521"/>
                  </a:cubicBezTo>
                  <a:cubicBezTo>
                    <a:pt x="15857" y="27946"/>
                    <a:pt x="15077" y="25194"/>
                    <a:pt x="15200" y="24824"/>
                  </a:cubicBezTo>
                  <a:cubicBezTo>
                    <a:pt x="15200" y="24783"/>
                    <a:pt x="14666" y="19196"/>
                    <a:pt x="15323" y="17019"/>
                  </a:cubicBezTo>
                  <a:cubicBezTo>
                    <a:pt x="15775" y="15334"/>
                    <a:pt x="20458" y="11062"/>
                    <a:pt x="20376" y="6707"/>
                  </a:cubicBezTo>
                  <a:cubicBezTo>
                    <a:pt x="20275" y="2595"/>
                    <a:pt x="16703" y="1"/>
                    <a:pt x="130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970555" y="2172363"/>
              <a:ext cx="279136" cy="314878"/>
            </a:xfrm>
            <a:custGeom>
              <a:rect b="b" l="l" r="r" t="t"/>
              <a:pathLst>
                <a:path extrusionOk="0" h="29566" w="26210">
                  <a:moveTo>
                    <a:pt x="13455" y="1"/>
                  </a:moveTo>
                  <a:cubicBezTo>
                    <a:pt x="10652" y="1"/>
                    <a:pt x="7379" y="759"/>
                    <a:pt x="7107" y="1194"/>
                  </a:cubicBezTo>
                  <a:cubicBezTo>
                    <a:pt x="4766" y="5096"/>
                    <a:pt x="3451" y="15202"/>
                    <a:pt x="3451" y="15202"/>
                  </a:cubicBezTo>
                  <a:cubicBezTo>
                    <a:pt x="3164" y="15818"/>
                    <a:pt x="3287" y="16188"/>
                    <a:pt x="3287" y="16270"/>
                  </a:cubicBezTo>
                  <a:cubicBezTo>
                    <a:pt x="1" y="26705"/>
                    <a:pt x="7395" y="29293"/>
                    <a:pt x="12078" y="29539"/>
                  </a:cubicBezTo>
                  <a:cubicBezTo>
                    <a:pt x="12408" y="29556"/>
                    <a:pt x="12749" y="29565"/>
                    <a:pt x="13099" y="29565"/>
                  </a:cubicBezTo>
                  <a:cubicBezTo>
                    <a:pt x="17755" y="29565"/>
                    <a:pt x="23910" y="28005"/>
                    <a:pt x="25018" y="23993"/>
                  </a:cubicBezTo>
                  <a:cubicBezTo>
                    <a:pt x="26210" y="19844"/>
                    <a:pt x="24936" y="14956"/>
                    <a:pt x="24156" y="13271"/>
                  </a:cubicBezTo>
                  <a:cubicBezTo>
                    <a:pt x="24279" y="13189"/>
                    <a:pt x="20664" y="3453"/>
                    <a:pt x="16926" y="742"/>
                  </a:cubicBezTo>
                  <a:cubicBezTo>
                    <a:pt x="16202" y="199"/>
                    <a:pt x="14890" y="1"/>
                    <a:pt x="13455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4938307" y="2332400"/>
              <a:ext cx="308509" cy="295601"/>
            </a:xfrm>
            <a:custGeom>
              <a:rect b="b" l="l" r="r" t="t"/>
              <a:pathLst>
                <a:path extrusionOk="0" h="27756" w="28968">
                  <a:moveTo>
                    <a:pt x="19939" y="0"/>
                  </a:moveTo>
                  <a:cubicBezTo>
                    <a:pt x="18583" y="0"/>
                    <a:pt x="17178" y="379"/>
                    <a:pt x="15846" y="1243"/>
                  </a:cubicBezTo>
                  <a:cubicBezTo>
                    <a:pt x="11696" y="3996"/>
                    <a:pt x="10094" y="5926"/>
                    <a:pt x="8698" y="10486"/>
                  </a:cubicBezTo>
                  <a:cubicBezTo>
                    <a:pt x="7013" y="15991"/>
                    <a:pt x="7547" y="19647"/>
                    <a:pt x="7547" y="19647"/>
                  </a:cubicBezTo>
                  <a:cubicBezTo>
                    <a:pt x="7588" y="20017"/>
                    <a:pt x="769" y="19318"/>
                    <a:pt x="358" y="21331"/>
                  </a:cubicBezTo>
                  <a:cubicBezTo>
                    <a:pt x="1" y="23120"/>
                    <a:pt x="12529" y="27756"/>
                    <a:pt x="13898" y="27756"/>
                  </a:cubicBezTo>
                  <a:cubicBezTo>
                    <a:pt x="13944" y="27756"/>
                    <a:pt x="13977" y="27751"/>
                    <a:pt x="13997" y="27740"/>
                  </a:cubicBezTo>
                  <a:cubicBezTo>
                    <a:pt x="14613" y="27411"/>
                    <a:pt x="15024" y="24577"/>
                    <a:pt x="15229" y="24248"/>
                  </a:cubicBezTo>
                  <a:cubicBezTo>
                    <a:pt x="15270" y="24166"/>
                    <a:pt x="17037" y="18826"/>
                    <a:pt x="18310" y="17141"/>
                  </a:cubicBezTo>
                  <a:cubicBezTo>
                    <a:pt x="19337" y="15744"/>
                    <a:pt x="25335" y="13690"/>
                    <a:pt x="26978" y="9624"/>
                  </a:cubicBezTo>
                  <a:cubicBezTo>
                    <a:pt x="28967" y="4812"/>
                    <a:pt x="24769" y="0"/>
                    <a:pt x="19939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5023933" y="2124523"/>
              <a:ext cx="95818" cy="94018"/>
            </a:xfrm>
            <a:custGeom>
              <a:rect b="b" l="l" r="r" t="t"/>
              <a:pathLst>
                <a:path extrusionOk="0" h="8828" w="8997">
                  <a:moveTo>
                    <a:pt x="6741" y="0"/>
                  </a:moveTo>
                  <a:cubicBezTo>
                    <a:pt x="4905" y="0"/>
                    <a:pt x="515" y="802"/>
                    <a:pt x="247" y="1003"/>
                  </a:cubicBezTo>
                  <a:cubicBezTo>
                    <a:pt x="0" y="1249"/>
                    <a:pt x="1397" y="4536"/>
                    <a:pt x="1397" y="4864"/>
                  </a:cubicBezTo>
                  <a:cubicBezTo>
                    <a:pt x="1397" y="7329"/>
                    <a:pt x="986" y="8520"/>
                    <a:pt x="2588" y="8808"/>
                  </a:cubicBezTo>
                  <a:cubicBezTo>
                    <a:pt x="2651" y="8821"/>
                    <a:pt x="2719" y="8827"/>
                    <a:pt x="2792" y="8827"/>
                  </a:cubicBezTo>
                  <a:cubicBezTo>
                    <a:pt x="4522" y="8827"/>
                    <a:pt x="8877" y="5202"/>
                    <a:pt x="8956" y="4453"/>
                  </a:cubicBezTo>
                  <a:cubicBezTo>
                    <a:pt x="8997" y="3673"/>
                    <a:pt x="7929" y="633"/>
                    <a:pt x="7518" y="140"/>
                  </a:cubicBezTo>
                  <a:cubicBezTo>
                    <a:pt x="7442" y="41"/>
                    <a:pt x="7157" y="0"/>
                    <a:pt x="6741" y="0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4958745" y="1918754"/>
              <a:ext cx="312822" cy="281043"/>
            </a:xfrm>
            <a:custGeom>
              <a:rect b="b" l="l" r="r" t="t"/>
              <a:pathLst>
                <a:path extrusionOk="0" h="26389" w="29373">
                  <a:moveTo>
                    <a:pt x="13706" y="1"/>
                  </a:moveTo>
                  <a:cubicBezTo>
                    <a:pt x="12521" y="1"/>
                    <a:pt x="11419" y="185"/>
                    <a:pt x="10476" y="564"/>
                  </a:cubicBezTo>
                  <a:cubicBezTo>
                    <a:pt x="7354" y="1796"/>
                    <a:pt x="1849" y="9848"/>
                    <a:pt x="1110" y="14162"/>
                  </a:cubicBezTo>
                  <a:cubicBezTo>
                    <a:pt x="0" y="20570"/>
                    <a:pt x="8422" y="24842"/>
                    <a:pt x="11831" y="25869"/>
                  </a:cubicBezTo>
                  <a:cubicBezTo>
                    <a:pt x="12721" y="26143"/>
                    <a:pt x="13968" y="26389"/>
                    <a:pt x="15377" y="26389"/>
                  </a:cubicBezTo>
                  <a:cubicBezTo>
                    <a:pt x="17352" y="26389"/>
                    <a:pt x="19647" y="25907"/>
                    <a:pt x="21732" y="24349"/>
                  </a:cubicBezTo>
                  <a:cubicBezTo>
                    <a:pt x="25347" y="21679"/>
                    <a:pt x="29373" y="11327"/>
                    <a:pt x="26415" y="6890"/>
                  </a:cubicBezTo>
                  <a:cubicBezTo>
                    <a:pt x="23511" y="2470"/>
                    <a:pt x="18047" y="1"/>
                    <a:pt x="13706" y="1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5104873" y="2011867"/>
              <a:ext cx="20129" cy="19394"/>
            </a:xfrm>
            <a:custGeom>
              <a:rect b="b" l="l" r="r" t="t"/>
              <a:pathLst>
                <a:path extrusionOk="0" h="1821" w="1890">
                  <a:moveTo>
                    <a:pt x="610" y="0"/>
                  </a:moveTo>
                  <a:cubicBezTo>
                    <a:pt x="534" y="0"/>
                    <a:pt x="455" y="12"/>
                    <a:pt x="370" y="37"/>
                  </a:cubicBezTo>
                  <a:cubicBezTo>
                    <a:pt x="164" y="37"/>
                    <a:pt x="0" y="284"/>
                    <a:pt x="41" y="448"/>
                  </a:cubicBezTo>
                  <a:cubicBezTo>
                    <a:pt x="82" y="818"/>
                    <a:pt x="329" y="941"/>
                    <a:pt x="493" y="1146"/>
                  </a:cubicBezTo>
                  <a:cubicBezTo>
                    <a:pt x="657" y="1352"/>
                    <a:pt x="863" y="1516"/>
                    <a:pt x="1068" y="1721"/>
                  </a:cubicBezTo>
                  <a:cubicBezTo>
                    <a:pt x="1160" y="1790"/>
                    <a:pt x="1261" y="1821"/>
                    <a:pt x="1361" y="1821"/>
                  </a:cubicBezTo>
                  <a:cubicBezTo>
                    <a:pt x="1617" y="1821"/>
                    <a:pt x="1860" y="1618"/>
                    <a:pt x="1890" y="1352"/>
                  </a:cubicBezTo>
                  <a:cubicBezTo>
                    <a:pt x="1849" y="941"/>
                    <a:pt x="1684" y="694"/>
                    <a:pt x="1397" y="366"/>
                  </a:cubicBezTo>
                  <a:cubicBezTo>
                    <a:pt x="1136" y="170"/>
                    <a:pt x="901" y="0"/>
                    <a:pt x="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5029620" y="1976797"/>
              <a:ext cx="25379" cy="13526"/>
            </a:xfrm>
            <a:custGeom>
              <a:rect b="b" l="l" r="r" t="t"/>
              <a:pathLst>
                <a:path extrusionOk="0" h="1270" w="2383">
                  <a:moveTo>
                    <a:pt x="1036" y="1"/>
                  </a:moveTo>
                  <a:cubicBezTo>
                    <a:pt x="843" y="1"/>
                    <a:pt x="661" y="51"/>
                    <a:pt x="452" y="167"/>
                  </a:cubicBezTo>
                  <a:cubicBezTo>
                    <a:pt x="0" y="290"/>
                    <a:pt x="83" y="865"/>
                    <a:pt x="452" y="947"/>
                  </a:cubicBezTo>
                  <a:cubicBezTo>
                    <a:pt x="699" y="1071"/>
                    <a:pt x="945" y="1071"/>
                    <a:pt x="1274" y="1153"/>
                  </a:cubicBezTo>
                  <a:cubicBezTo>
                    <a:pt x="1477" y="1211"/>
                    <a:pt x="1681" y="1269"/>
                    <a:pt x="1884" y="1269"/>
                  </a:cubicBezTo>
                  <a:cubicBezTo>
                    <a:pt x="1968" y="1269"/>
                    <a:pt x="2052" y="1259"/>
                    <a:pt x="2137" y="1235"/>
                  </a:cubicBezTo>
                  <a:cubicBezTo>
                    <a:pt x="2301" y="1153"/>
                    <a:pt x="2383" y="906"/>
                    <a:pt x="2342" y="742"/>
                  </a:cubicBezTo>
                  <a:cubicBezTo>
                    <a:pt x="2260" y="413"/>
                    <a:pt x="1890" y="208"/>
                    <a:pt x="1520" y="85"/>
                  </a:cubicBezTo>
                  <a:cubicBezTo>
                    <a:pt x="1341" y="31"/>
                    <a:pt x="1185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5037054" y="2080070"/>
              <a:ext cx="31077" cy="20278"/>
            </a:xfrm>
            <a:custGeom>
              <a:rect b="b" l="l" r="r" t="t"/>
              <a:pathLst>
                <a:path extrusionOk="0" h="1904" w="2918">
                  <a:moveTo>
                    <a:pt x="1" y="1"/>
                  </a:moveTo>
                  <a:cubicBezTo>
                    <a:pt x="1" y="1"/>
                    <a:pt x="247" y="1028"/>
                    <a:pt x="822" y="1520"/>
                  </a:cubicBezTo>
                  <a:cubicBezTo>
                    <a:pt x="1028" y="1726"/>
                    <a:pt x="1274" y="1849"/>
                    <a:pt x="1603" y="1890"/>
                  </a:cubicBezTo>
                  <a:cubicBezTo>
                    <a:pt x="1659" y="1899"/>
                    <a:pt x="1712" y="1903"/>
                    <a:pt x="1764" y="1903"/>
                  </a:cubicBezTo>
                  <a:cubicBezTo>
                    <a:pt x="2429" y="1903"/>
                    <a:pt x="2721" y="1201"/>
                    <a:pt x="2835" y="781"/>
                  </a:cubicBezTo>
                  <a:cubicBezTo>
                    <a:pt x="2917" y="576"/>
                    <a:pt x="2917" y="411"/>
                    <a:pt x="2917" y="411"/>
                  </a:cubicBezTo>
                  <a:lnTo>
                    <a:pt x="2917" y="411"/>
                  </a:lnTo>
                  <a:cubicBezTo>
                    <a:pt x="2917" y="411"/>
                    <a:pt x="2477" y="578"/>
                    <a:pt x="1852" y="578"/>
                  </a:cubicBezTo>
                  <a:cubicBezTo>
                    <a:pt x="1316" y="578"/>
                    <a:pt x="645" y="45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5046245" y="2087333"/>
              <a:ext cx="21449" cy="12503"/>
            </a:xfrm>
            <a:custGeom>
              <a:rect b="b" l="l" r="r" t="t"/>
              <a:pathLst>
                <a:path extrusionOk="0" h="1174" w="2014">
                  <a:moveTo>
                    <a:pt x="1711" y="1"/>
                  </a:moveTo>
                  <a:cubicBezTo>
                    <a:pt x="1435" y="1"/>
                    <a:pt x="1167" y="39"/>
                    <a:pt x="986" y="99"/>
                  </a:cubicBezTo>
                  <a:cubicBezTo>
                    <a:pt x="576" y="222"/>
                    <a:pt x="288" y="510"/>
                    <a:pt x="0" y="797"/>
                  </a:cubicBezTo>
                  <a:cubicBezTo>
                    <a:pt x="206" y="1003"/>
                    <a:pt x="493" y="1126"/>
                    <a:pt x="781" y="1167"/>
                  </a:cubicBezTo>
                  <a:cubicBezTo>
                    <a:pt x="821" y="1171"/>
                    <a:pt x="861" y="1173"/>
                    <a:pt x="899" y="1173"/>
                  </a:cubicBezTo>
                  <a:cubicBezTo>
                    <a:pt x="1599" y="1173"/>
                    <a:pt x="1935" y="484"/>
                    <a:pt x="2013" y="17"/>
                  </a:cubicBezTo>
                  <a:cubicBezTo>
                    <a:pt x="1914" y="6"/>
                    <a:pt x="1812" y="1"/>
                    <a:pt x="17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5075032" y="2037267"/>
              <a:ext cx="37115" cy="28542"/>
            </a:xfrm>
            <a:custGeom>
              <a:rect b="b" l="l" r="r" t="t"/>
              <a:pathLst>
                <a:path extrusionOk="0" h="2680" w="3485">
                  <a:moveTo>
                    <a:pt x="2034" y="1"/>
                  </a:moveTo>
                  <a:cubicBezTo>
                    <a:pt x="1036" y="1"/>
                    <a:pt x="1" y="2062"/>
                    <a:pt x="1077" y="2582"/>
                  </a:cubicBezTo>
                  <a:cubicBezTo>
                    <a:pt x="1203" y="2649"/>
                    <a:pt x="1332" y="2680"/>
                    <a:pt x="1460" y="2680"/>
                  </a:cubicBezTo>
                  <a:cubicBezTo>
                    <a:pt x="2501" y="2680"/>
                    <a:pt x="3484" y="661"/>
                    <a:pt x="2350" y="76"/>
                  </a:cubicBezTo>
                  <a:cubicBezTo>
                    <a:pt x="2247" y="24"/>
                    <a:pt x="2141" y="1"/>
                    <a:pt x="2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5010461" y="2004178"/>
              <a:ext cx="33846" cy="26700"/>
            </a:xfrm>
            <a:custGeom>
              <a:rect b="b" l="l" r="r" t="t"/>
              <a:pathLst>
                <a:path extrusionOk="0" h="2507" w="3178">
                  <a:moveTo>
                    <a:pt x="1984" y="0"/>
                  </a:moveTo>
                  <a:cubicBezTo>
                    <a:pt x="1027" y="0"/>
                    <a:pt x="1" y="1833"/>
                    <a:pt x="855" y="2402"/>
                  </a:cubicBezTo>
                  <a:cubicBezTo>
                    <a:pt x="969" y="2474"/>
                    <a:pt x="1090" y="2506"/>
                    <a:pt x="1213" y="2506"/>
                  </a:cubicBezTo>
                  <a:cubicBezTo>
                    <a:pt x="2144" y="2506"/>
                    <a:pt x="3178" y="651"/>
                    <a:pt x="2416" y="143"/>
                  </a:cubicBezTo>
                  <a:cubicBezTo>
                    <a:pt x="2278" y="44"/>
                    <a:pt x="2132" y="0"/>
                    <a:pt x="1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5019993" y="2011675"/>
              <a:ext cx="49469" cy="74358"/>
            </a:xfrm>
            <a:custGeom>
              <a:rect b="b" l="l" r="r" t="t"/>
              <a:pathLst>
                <a:path extrusionOk="0" h="6982" w="4645">
                  <a:moveTo>
                    <a:pt x="3934" y="0"/>
                  </a:moveTo>
                  <a:cubicBezTo>
                    <a:pt x="3903" y="0"/>
                    <a:pt x="3876" y="14"/>
                    <a:pt x="3862" y="55"/>
                  </a:cubicBezTo>
                  <a:cubicBezTo>
                    <a:pt x="2876" y="1493"/>
                    <a:pt x="3287" y="1041"/>
                    <a:pt x="2260" y="2397"/>
                  </a:cubicBezTo>
                  <a:cubicBezTo>
                    <a:pt x="1966" y="2249"/>
                    <a:pt x="649" y="1673"/>
                    <a:pt x="408" y="1673"/>
                  </a:cubicBezTo>
                  <a:cubicBezTo>
                    <a:pt x="380" y="1673"/>
                    <a:pt x="366" y="1681"/>
                    <a:pt x="370" y="1698"/>
                  </a:cubicBezTo>
                  <a:cubicBezTo>
                    <a:pt x="535" y="2397"/>
                    <a:pt x="1356" y="3834"/>
                    <a:pt x="1356" y="3917"/>
                  </a:cubicBezTo>
                  <a:cubicBezTo>
                    <a:pt x="945" y="4204"/>
                    <a:pt x="1" y="4327"/>
                    <a:pt x="83" y="4369"/>
                  </a:cubicBezTo>
                  <a:cubicBezTo>
                    <a:pt x="770" y="6489"/>
                    <a:pt x="2260" y="6981"/>
                    <a:pt x="3402" y="6981"/>
                  </a:cubicBezTo>
                  <a:cubicBezTo>
                    <a:pt x="3830" y="6981"/>
                    <a:pt x="4209" y="6912"/>
                    <a:pt x="4478" y="6833"/>
                  </a:cubicBezTo>
                  <a:cubicBezTo>
                    <a:pt x="4620" y="6805"/>
                    <a:pt x="4644" y="6757"/>
                    <a:pt x="4605" y="6757"/>
                  </a:cubicBezTo>
                  <a:cubicBezTo>
                    <a:pt x="4588" y="6757"/>
                    <a:pt x="4558" y="6767"/>
                    <a:pt x="4519" y="6792"/>
                  </a:cubicBezTo>
                  <a:cubicBezTo>
                    <a:pt x="4412" y="6808"/>
                    <a:pt x="4281" y="6817"/>
                    <a:pt x="4134" y="6817"/>
                  </a:cubicBezTo>
                  <a:cubicBezTo>
                    <a:pt x="3106" y="6817"/>
                    <a:pt x="1264" y="6376"/>
                    <a:pt x="617" y="4615"/>
                  </a:cubicBezTo>
                  <a:cubicBezTo>
                    <a:pt x="987" y="4533"/>
                    <a:pt x="1397" y="4327"/>
                    <a:pt x="1726" y="3999"/>
                  </a:cubicBezTo>
                  <a:cubicBezTo>
                    <a:pt x="1767" y="3958"/>
                    <a:pt x="1151" y="2766"/>
                    <a:pt x="945" y="2150"/>
                  </a:cubicBezTo>
                  <a:lnTo>
                    <a:pt x="945" y="2150"/>
                  </a:lnTo>
                  <a:cubicBezTo>
                    <a:pt x="1438" y="2356"/>
                    <a:pt x="2014" y="2684"/>
                    <a:pt x="2383" y="2807"/>
                  </a:cubicBezTo>
                  <a:cubicBezTo>
                    <a:pt x="2386" y="2810"/>
                    <a:pt x="2390" y="2812"/>
                    <a:pt x="2394" y="2812"/>
                  </a:cubicBezTo>
                  <a:cubicBezTo>
                    <a:pt x="2521" y="2812"/>
                    <a:pt x="3313" y="1683"/>
                    <a:pt x="4068" y="55"/>
                  </a:cubicBezTo>
                  <a:cubicBezTo>
                    <a:pt x="4068" y="55"/>
                    <a:pt x="3994" y="0"/>
                    <a:pt x="3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5055436" y="1881447"/>
              <a:ext cx="225759" cy="301885"/>
            </a:xfrm>
            <a:custGeom>
              <a:rect b="b" l="l" r="r" t="t"/>
              <a:pathLst>
                <a:path extrusionOk="0" h="28346" w="21198">
                  <a:moveTo>
                    <a:pt x="11051" y="13515"/>
                  </a:moveTo>
                  <a:lnTo>
                    <a:pt x="11051" y="13515"/>
                  </a:lnTo>
                  <a:cubicBezTo>
                    <a:pt x="10434" y="14584"/>
                    <a:pt x="9777" y="15939"/>
                    <a:pt x="9613" y="17254"/>
                  </a:cubicBezTo>
                  <a:cubicBezTo>
                    <a:pt x="9531" y="18281"/>
                    <a:pt x="9818" y="19554"/>
                    <a:pt x="10229" y="20869"/>
                  </a:cubicBezTo>
                  <a:cubicBezTo>
                    <a:pt x="10393" y="21280"/>
                    <a:pt x="10558" y="21732"/>
                    <a:pt x="10722" y="22142"/>
                  </a:cubicBezTo>
                  <a:cubicBezTo>
                    <a:pt x="10517" y="21773"/>
                    <a:pt x="10229" y="21362"/>
                    <a:pt x="10024" y="20951"/>
                  </a:cubicBezTo>
                  <a:lnTo>
                    <a:pt x="9983" y="20910"/>
                  </a:lnTo>
                  <a:cubicBezTo>
                    <a:pt x="9407" y="19760"/>
                    <a:pt x="9366" y="18527"/>
                    <a:pt x="9531" y="17295"/>
                  </a:cubicBezTo>
                  <a:cubicBezTo>
                    <a:pt x="9736" y="15939"/>
                    <a:pt x="10311" y="14625"/>
                    <a:pt x="11051" y="13515"/>
                  </a:cubicBezTo>
                  <a:close/>
                  <a:moveTo>
                    <a:pt x="19472" y="13392"/>
                  </a:moveTo>
                  <a:cubicBezTo>
                    <a:pt x="19965" y="14296"/>
                    <a:pt x="20170" y="15364"/>
                    <a:pt x="20088" y="16350"/>
                  </a:cubicBezTo>
                  <a:cubicBezTo>
                    <a:pt x="20047" y="17788"/>
                    <a:pt x="19513" y="19226"/>
                    <a:pt x="18979" y="20499"/>
                  </a:cubicBezTo>
                  <a:cubicBezTo>
                    <a:pt x="18609" y="21321"/>
                    <a:pt x="18199" y="22019"/>
                    <a:pt x="17706" y="22759"/>
                  </a:cubicBezTo>
                  <a:cubicBezTo>
                    <a:pt x="20376" y="17870"/>
                    <a:pt x="20006" y="14830"/>
                    <a:pt x="19472" y="13392"/>
                  </a:cubicBezTo>
                  <a:close/>
                  <a:moveTo>
                    <a:pt x="904" y="0"/>
                  </a:moveTo>
                  <a:cubicBezTo>
                    <a:pt x="904" y="1"/>
                    <a:pt x="0" y="1931"/>
                    <a:pt x="1561" y="3944"/>
                  </a:cubicBezTo>
                  <a:cubicBezTo>
                    <a:pt x="2013" y="4519"/>
                    <a:pt x="2670" y="5135"/>
                    <a:pt x="3656" y="5710"/>
                  </a:cubicBezTo>
                  <a:cubicBezTo>
                    <a:pt x="3204" y="5998"/>
                    <a:pt x="2794" y="6368"/>
                    <a:pt x="2424" y="6819"/>
                  </a:cubicBezTo>
                  <a:cubicBezTo>
                    <a:pt x="2136" y="7271"/>
                    <a:pt x="1931" y="7805"/>
                    <a:pt x="1808" y="8380"/>
                  </a:cubicBezTo>
                  <a:cubicBezTo>
                    <a:pt x="1725" y="8915"/>
                    <a:pt x="1725" y="9490"/>
                    <a:pt x="1808" y="10024"/>
                  </a:cubicBezTo>
                  <a:cubicBezTo>
                    <a:pt x="1767" y="9449"/>
                    <a:pt x="1808" y="8873"/>
                    <a:pt x="1972" y="8298"/>
                  </a:cubicBezTo>
                  <a:cubicBezTo>
                    <a:pt x="2259" y="7271"/>
                    <a:pt x="2876" y="6368"/>
                    <a:pt x="3779" y="5751"/>
                  </a:cubicBezTo>
                  <a:cubicBezTo>
                    <a:pt x="3821" y="5751"/>
                    <a:pt x="3821" y="5792"/>
                    <a:pt x="3862" y="5792"/>
                  </a:cubicBezTo>
                  <a:cubicBezTo>
                    <a:pt x="3862" y="5792"/>
                    <a:pt x="2588" y="6614"/>
                    <a:pt x="2136" y="8257"/>
                  </a:cubicBezTo>
                  <a:cubicBezTo>
                    <a:pt x="1931" y="8873"/>
                    <a:pt x="1849" y="9654"/>
                    <a:pt x="2013" y="10517"/>
                  </a:cubicBezTo>
                  <a:cubicBezTo>
                    <a:pt x="2013" y="10517"/>
                    <a:pt x="2794" y="7559"/>
                    <a:pt x="5258" y="7477"/>
                  </a:cubicBezTo>
                  <a:lnTo>
                    <a:pt x="5710" y="7477"/>
                  </a:lnTo>
                  <a:cubicBezTo>
                    <a:pt x="7353" y="7764"/>
                    <a:pt x="8093" y="9449"/>
                    <a:pt x="9202" y="10517"/>
                  </a:cubicBezTo>
                  <a:cubicBezTo>
                    <a:pt x="8298" y="9900"/>
                    <a:pt x="7723" y="8997"/>
                    <a:pt x="6860" y="8298"/>
                  </a:cubicBezTo>
                  <a:cubicBezTo>
                    <a:pt x="6450" y="8011"/>
                    <a:pt x="5998" y="7764"/>
                    <a:pt x="5423" y="7764"/>
                  </a:cubicBezTo>
                  <a:lnTo>
                    <a:pt x="5053" y="7764"/>
                  </a:lnTo>
                  <a:cubicBezTo>
                    <a:pt x="4683" y="7805"/>
                    <a:pt x="4355" y="7970"/>
                    <a:pt x="4026" y="8093"/>
                  </a:cubicBezTo>
                  <a:cubicBezTo>
                    <a:pt x="3204" y="8504"/>
                    <a:pt x="2547" y="9243"/>
                    <a:pt x="2218" y="10147"/>
                  </a:cubicBezTo>
                  <a:cubicBezTo>
                    <a:pt x="2588" y="9284"/>
                    <a:pt x="3245" y="8586"/>
                    <a:pt x="4067" y="8216"/>
                  </a:cubicBezTo>
                  <a:lnTo>
                    <a:pt x="4560" y="8052"/>
                  </a:lnTo>
                  <a:cubicBezTo>
                    <a:pt x="4601" y="8052"/>
                    <a:pt x="4642" y="8011"/>
                    <a:pt x="4724" y="8011"/>
                  </a:cubicBezTo>
                  <a:cubicBezTo>
                    <a:pt x="4875" y="7981"/>
                    <a:pt x="5024" y="7965"/>
                    <a:pt x="5170" y="7965"/>
                  </a:cubicBezTo>
                  <a:cubicBezTo>
                    <a:pt x="5622" y="7965"/>
                    <a:pt x="6057" y="8111"/>
                    <a:pt x="6491" y="8422"/>
                  </a:cubicBezTo>
                  <a:cubicBezTo>
                    <a:pt x="6943" y="8791"/>
                    <a:pt x="7312" y="9202"/>
                    <a:pt x="7682" y="9613"/>
                  </a:cubicBezTo>
                  <a:cubicBezTo>
                    <a:pt x="8380" y="10352"/>
                    <a:pt x="9120" y="11051"/>
                    <a:pt x="10147" y="11297"/>
                  </a:cubicBezTo>
                  <a:cubicBezTo>
                    <a:pt x="10352" y="11338"/>
                    <a:pt x="10558" y="11379"/>
                    <a:pt x="10763" y="11379"/>
                  </a:cubicBezTo>
                  <a:cubicBezTo>
                    <a:pt x="10960" y="11433"/>
                    <a:pt x="11181" y="11463"/>
                    <a:pt x="11422" y="11463"/>
                  </a:cubicBezTo>
                  <a:cubicBezTo>
                    <a:pt x="11733" y="11463"/>
                    <a:pt x="12077" y="11413"/>
                    <a:pt x="12447" y="11297"/>
                  </a:cubicBezTo>
                  <a:lnTo>
                    <a:pt x="12447" y="11297"/>
                  </a:lnTo>
                  <a:lnTo>
                    <a:pt x="12201" y="11544"/>
                  </a:lnTo>
                  <a:cubicBezTo>
                    <a:pt x="10476" y="12776"/>
                    <a:pt x="9161" y="14419"/>
                    <a:pt x="8545" y="16473"/>
                  </a:cubicBezTo>
                  <a:cubicBezTo>
                    <a:pt x="7970" y="18240"/>
                    <a:pt x="7970" y="20088"/>
                    <a:pt x="8421" y="21814"/>
                  </a:cubicBezTo>
                  <a:cubicBezTo>
                    <a:pt x="8586" y="22430"/>
                    <a:pt x="8791" y="23046"/>
                    <a:pt x="9120" y="23621"/>
                  </a:cubicBezTo>
                  <a:cubicBezTo>
                    <a:pt x="9161" y="23703"/>
                    <a:pt x="9161" y="23786"/>
                    <a:pt x="9202" y="23868"/>
                  </a:cubicBezTo>
                  <a:cubicBezTo>
                    <a:pt x="9202" y="23909"/>
                    <a:pt x="9243" y="23991"/>
                    <a:pt x="9243" y="24032"/>
                  </a:cubicBezTo>
                  <a:lnTo>
                    <a:pt x="9325" y="24032"/>
                  </a:lnTo>
                  <a:cubicBezTo>
                    <a:pt x="9325" y="23991"/>
                    <a:pt x="9243" y="23909"/>
                    <a:pt x="9243" y="23868"/>
                  </a:cubicBezTo>
                  <a:cubicBezTo>
                    <a:pt x="9202" y="23786"/>
                    <a:pt x="9202" y="23703"/>
                    <a:pt x="9161" y="23621"/>
                  </a:cubicBezTo>
                  <a:cubicBezTo>
                    <a:pt x="8914" y="23005"/>
                    <a:pt x="8709" y="22266"/>
                    <a:pt x="8545" y="21608"/>
                  </a:cubicBezTo>
                  <a:cubicBezTo>
                    <a:pt x="8216" y="19965"/>
                    <a:pt x="8339" y="18240"/>
                    <a:pt x="8873" y="16638"/>
                  </a:cubicBezTo>
                  <a:cubicBezTo>
                    <a:pt x="9407" y="14830"/>
                    <a:pt x="10517" y="13146"/>
                    <a:pt x="11995" y="11913"/>
                  </a:cubicBezTo>
                  <a:lnTo>
                    <a:pt x="11995" y="11913"/>
                  </a:lnTo>
                  <a:cubicBezTo>
                    <a:pt x="11954" y="11996"/>
                    <a:pt x="11872" y="12078"/>
                    <a:pt x="11790" y="12160"/>
                  </a:cubicBezTo>
                  <a:cubicBezTo>
                    <a:pt x="10393" y="13639"/>
                    <a:pt x="9202" y="15241"/>
                    <a:pt x="8914" y="17254"/>
                  </a:cubicBezTo>
                  <a:cubicBezTo>
                    <a:pt x="8709" y="18486"/>
                    <a:pt x="8914" y="19760"/>
                    <a:pt x="9531" y="20828"/>
                  </a:cubicBezTo>
                  <a:cubicBezTo>
                    <a:pt x="9572" y="20910"/>
                    <a:pt x="9572" y="20951"/>
                    <a:pt x="9613" y="21033"/>
                  </a:cubicBezTo>
                  <a:cubicBezTo>
                    <a:pt x="9900" y="21526"/>
                    <a:pt x="10229" y="21978"/>
                    <a:pt x="10599" y="22389"/>
                  </a:cubicBezTo>
                  <a:cubicBezTo>
                    <a:pt x="10640" y="22430"/>
                    <a:pt x="10722" y="22471"/>
                    <a:pt x="10722" y="22553"/>
                  </a:cubicBezTo>
                  <a:cubicBezTo>
                    <a:pt x="10722" y="22594"/>
                    <a:pt x="10763" y="22594"/>
                    <a:pt x="10763" y="22635"/>
                  </a:cubicBezTo>
                  <a:cubicBezTo>
                    <a:pt x="10804" y="22800"/>
                    <a:pt x="10927" y="22964"/>
                    <a:pt x="10968" y="23087"/>
                  </a:cubicBezTo>
                  <a:cubicBezTo>
                    <a:pt x="11010" y="23169"/>
                    <a:pt x="11010" y="23251"/>
                    <a:pt x="11051" y="23293"/>
                  </a:cubicBezTo>
                  <a:cubicBezTo>
                    <a:pt x="11461" y="24237"/>
                    <a:pt x="11872" y="25100"/>
                    <a:pt x="12160" y="25716"/>
                  </a:cubicBezTo>
                  <a:cubicBezTo>
                    <a:pt x="12283" y="26086"/>
                    <a:pt x="12406" y="26374"/>
                    <a:pt x="12406" y="26579"/>
                  </a:cubicBezTo>
                  <a:cubicBezTo>
                    <a:pt x="12447" y="27729"/>
                    <a:pt x="11749" y="28304"/>
                    <a:pt x="11667" y="28345"/>
                  </a:cubicBezTo>
                  <a:cubicBezTo>
                    <a:pt x="11831" y="28345"/>
                    <a:pt x="14214" y="27894"/>
                    <a:pt x="16186" y="24936"/>
                  </a:cubicBezTo>
                  <a:cubicBezTo>
                    <a:pt x="16268" y="24854"/>
                    <a:pt x="16309" y="24730"/>
                    <a:pt x="16391" y="24648"/>
                  </a:cubicBezTo>
                  <a:cubicBezTo>
                    <a:pt x="17172" y="23786"/>
                    <a:pt x="17829" y="22841"/>
                    <a:pt x="18404" y="21855"/>
                  </a:cubicBezTo>
                  <a:cubicBezTo>
                    <a:pt x="19513" y="19924"/>
                    <a:pt x="20663" y="17459"/>
                    <a:pt x="20294" y="15159"/>
                  </a:cubicBezTo>
                  <a:cubicBezTo>
                    <a:pt x="20211" y="14460"/>
                    <a:pt x="19965" y="13926"/>
                    <a:pt x="19595" y="13392"/>
                  </a:cubicBezTo>
                  <a:lnTo>
                    <a:pt x="19595" y="13392"/>
                  </a:lnTo>
                  <a:cubicBezTo>
                    <a:pt x="19883" y="13762"/>
                    <a:pt x="20253" y="14132"/>
                    <a:pt x="20458" y="14542"/>
                  </a:cubicBezTo>
                  <a:cubicBezTo>
                    <a:pt x="20992" y="15570"/>
                    <a:pt x="20992" y="16720"/>
                    <a:pt x="21033" y="17870"/>
                  </a:cubicBezTo>
                  <a:cubicBezTo>
                    <a:pt x="21197" y="16679"/>
                    <a:pt x="21197" y="15528"/>
                    <a:pt x="20704" y="14337"/>
                  </a:cubicBezTo>
                  <a:cubicBezTo>
                    <a:pt x="20499" y="13762"/>
                    <a:pt x="20170" y="13310"/>
                    <a:pt x="19677" y="12899"/>
                  </a:cubicBezTo>
                  <a:cubicBezTo>
                    <a:pt x="19431" y="12694"/>
                    <a:pt x="19184" y="12488"/>
                    <a:pt x="18938" y="12324"/>
                  </a:cubicBezTo>
                  <a:lnTo>
                    <a:pt x="18938" y="12160"/>
                  </a:lnTo>
                  <a:cubicBezTo>
                    <a:pt x="18979" y="11749"/>
                    <a:pt x="19020" y="11338"/>
                    <a:pt x="18979" y="10969"/>
                  </a:cubicBezTo>
                  <a:cubicBezTo>
                    <a:pt x="18938" y="10270"/>
                    <a:pt x="18856" y="9531"/>
                    <a:pt x="18650" y="8873"/>
                  </a:cubicBezTo>
                  <a:cubicBezTo>
                    <a:pt x="18404" y="7641"/>
                    <a:pt x="18034" y="6244"/>
                    <a:pt x="17336" y="5176"/>
                  </a:cubicBezTo>
                  <a:lnTo>
                    <a:pt x="17295" y="5176"/>
                  </a:lnTo>
                  <a:cubicBezTo>
                    <a:pt x="17952" y="6368"/>
                    <a:pt x="18034" y="7641"/>
                    <a:pt x="18240" y="8915"/>
                  </a:cubicBezTo>
                  <a:cubicBezTo>
                    <a:pt x="18322" y="9284"/>
                    <a:pt x="18363" y="9654"/>
                    <a:pt x="18404" y="10065"/>
                  </a:cubicBezTo>
                  <a:cubicBezTo>
                    <a:pt x="18363" y="9859"/>
                    <a:pt x="18322" y="9695"/>
                    <a:pt x="18240" y="9490"/>
                  </a:cubicBezTo>
                  <a:lnTo>
                    <a:pt x="17952" y="8422"/>
                  </a:lnTo>
                  <a:cubicBezTo>
                    <a:pt x="17541" y="7189"/>
                    <a:pt x="16843" y="5998"/>
                    <a:pt x="15939" y="5094"/>
                  </a:cubicBezTo>
                  <a:cubicBezTo>
                    <a:pt x="15076" y="4149"/>
                    <a:pt x="13967" y="3533"/>
                    <a:pt x="12817" y="3204"/>
                  </a:cubicBezTo>
                  <a:cubicBezTo>
                    <a:pt x="12119" y="2999"/>
                    <a:pt x="11461" y="2835"/>
                    <a:pt x="10804" y="2711"/>
                  </a:cubicBezTo>
                  <a:cubicBezTo>
                    <a:pt x="10476" y="2670"/>
                    <a:pt x="10188" y="2629"/>
                    <a:pt x="9941" y="2629"/>
                  </a:cubicBezTo>
                  <a:lnTo>
                    <a:pt x="8832" y="2465"/>
                  </a:lnTo>
                  <a:cubicBezTo>
                    <a:pt x="7271" y="2260"/>
                    <a:pt x="5628" y="2013"/>
                    <a:pt x="4190" y="1191"/>
                  </a:cubicBezTo>
                  <a:lnTo>
                    <a:pt x="4190" y="1191"/>
                  </a:lnTo>
                  <a:cubicBezTo>
                    <a:pt x="5628" y="2054"/>
                    <a:pt x="7189" y="2301"/>
                    <a:pt x="8791" y="2506"/>
                  </a:cubicBezTo>
                  <a:cubicBezTo>
                    <a:pt x="9161" y="2547"/>
                    <a:pt x="9531" y="2629"/>
                    <a:pt x="9818" y="2670"/>
                  </a:cubicBezTo>
                  <a:cubicBezTo>
                    <a:pt x="10147" y="2711"/>
                    <a:pt x="10393" y="2752"/>
                    <a:pt x="10681" y="2835"/>
                  </a:cubicBezTo>
                  <a:cubicBezTo>
                    <a:pt x="11010" y="2876"/>
                    <a:pt x="11297" y="2917"/>
                    <a:pt x="11626" y="3040"/>
                  </a:cubicBezTo>
                  <a:cubicBezTo>
                    <a:pt x="12858" y="3328"/>
                    <a:pt x="14091" y="3903"/>
                    <a:pt x="15076" y="4765"/>
                  </a:cubicBezTo>
                  <a:cubicBezTo>
                    <a:pt x="15775" y="5382"/>
                    <a:pt x="16350" y="6162"/>
                    <a:pt x="16802" y="6943"/>
                  </a:cubicBezTo>
                  <a:cubicBezTo>
                    <a:pt x="16391" y="6368"/>
                    <a:pt x="15939" y="5875"/>
                    <a:pt x="15405" y="5382"/>
                  </a:cubicBezTo>
                  <a:cubicBezTo>
                    <a:pt x="14337" y="4478"/>
                    <a:pt x="13064" y="3738"/>
                    <a:pt x="11667" y="3287"/>
                  </a:cubicBezTo>
                  <a:cubicBezTo>
                    <a:pt x="11297" y="3204"/>
                    <a:pt x="10968" y="3081"/>
                    <a:pt x="10599" y="3040"/>
                  </a:cubicBezTo>
                  <a:cubicBezTo>
                    <a:pt x="10352" y="2999"/>
                    <a:pt x="10024" y="2917"/>
                    <a:pt x="9736" y="2876"/>
                  </a:cubicBezTo>
                  <a:cubicBezTo>
                    <a:pt x="9366" y="2835"/>
                    <a:pt x="8997" y="2794"/>
                    <a:pt x="8627" y="2794"/>
                  </a:cubicBezTo>
                  <a:lnTo>
                    <a:pt x="6943" y="2629"/>
                  </a:lnTo>
                  <a:cubicBezTo>
                    <a:pt x="5135" y="2465"/>
                    <a:pt x="3410" y="2095"/>
                    <a:pt x="2013" y="945"/>
                  </a:cubicBezTo>
                  <a:cubicBezTo>
                    <a:pt x="2013" y="945"/>
                    <a:pt x="1972" y="945"/>
                    <a:pt x="1972" y="986"/>
                  </a:cubicBezTo>
                  <a:cubicBezTo>
                    <a:pt x="3656" y="2670"/>
                    <a:pt x="6121" y="2835"/>
                    <a:pt x="8504" y="3122"/>
                  </a:cubicBezTo>
                  <a:cubicBezTo>
                    <a:pt x="8832" y="3163"/>
                    <a:pt x="9202" y="3245"/>
                    <a:pt x="9531" y="3287"/>
                  </a:cubicBezTo>
                  <a:lnTo>
                    <a:pt x="10270" y="3451"/>
                  </a:lnTo>
                  <a:lnTo>
                    <a:pt x="10352" y="3451"/>
                  </a:lnTo>
                  <a:cubicBezTo>
                    <a:pt x="12406" y="3944"/>
                    <a:pt x="14296" y="4971"/>
                    <a:pt x="15734" y="6491"/>
                  </a:cubicBezTo>
                  <a:cubicBezTo>
                    <a:pt x="14460" y="5341"/>
                    <a:pt x="12653" y="4355"/>
                    <a:pt x="10147" y="3738"/>
                  </a:cubicBezTo>
                  <a:lnTo>
                    <a:pt x="9366" y="3574"/>
                  </a:lnTo>
                  <a:cubicBezTo>
                    <a:pt x="9038" y="3533"/>
                    <a:pt x="8709" y="3492"/>
                    <a:pt x="8339" y="3451"/>
                  </a:cubicBezTo>
                  <a:cubicBezTo>
                    <a:pt x="7887" y="3369"/>
                    <a:pt x="7477" y="3328"/>
                    <a:pt x="6943" y="3287"/>
                  </a:cubicBezTo>
                  <a:cubicBezTo>
                    <a:pt x="494" y="2711"/>
                    <a:pt x="904" y="1"/>
                    <a:pt x="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5138123" y="2097110"/>
              <a:ext cx="86190" cy="61227"/>
            </a:xfrm>
            <a:custGeom>
              <a:rect b="b" l="l" r="r" t="t"/>
              <a:pathLst>
                <a:path extrusionOk="0" h="5749" w="8093">
                  <a:moveTo>
                    <a:pt x="5032" y="1"/>
                  </a:moveTo>
                  <a:cubicBezTo>
                    <a:pt x="3240" y="1"/>
                    <a:pt x="986" y="1358"/>
                    <a:pt x="986" y="1358"/>
                  </a:cubicBezTo>
                  <a:lnTo>
                    <a:pt x="0" y="4398"/>
                  </a:lnTo>
                  <a:cubicBezTo>
                    <a:pt x="0" y="4398"/>
                    <a:pt x="1351" y="5749"/>
                    <a:pt x="3214" y="5749"/>
                  </a:cubicBezTo>
                  <a:cubicBezTo>
                    <a:pt x="3602" y="5749"/>
                    <a:pt x="4012" y="5690"/>
                    <a:pt x="4437" y="5548"/>
                  </a:cubicBezTo>
                  <a:cubicBezTo>
                    <a:pt x="6532" y="4850"/>
                    <a:pt x="8093" y="1235"/>
                    <a:pt x="6162" y="249"/>
                  </a:cubicBezTo>
                  <a:cubicBezTo>
                    <a:pt x="5832" y="72"/>
                    <a:pt x="5444" y="1"/>
                    <a:pt x="5032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5152553" y="2115151"/>
              <a:ext cx="46828" cy="24176"/>
            </a:xfrm>
            <a:custGeom>
              <a:rect b="b" l="l" r="r" t="t"/>
              <a:pathLst>
                <a:path extrusionOk="0" h="2270" w="4397">
                  <a:moveTo>
                    <a:pt x="3806" y="0"/>
                  </a:moveTo>
                  <a:cubicBezTo>
                    <a:pt x="2281" y="0"/>
                    <a:pt x="587" y="747"/>
                    <a:pt x="1" y="2211"/>
                  </a:cubicBezTo>
                  <a:cubicBezTo>
                    <a:pt x="1" y="2240"/>
                    <a:pt x="21" y="2269"/>
                    <a:pt x="48" y="2269"/>
                  </a:cubicBezTo>
                  <a:cubicBezTo>
                    <a:pt x="59" y="2269"/>
                    <a:pt x="71" y="2264"/>
                    <a:pt x="83" y="2252"/>
                  </a:cubicBezTo>
                  <a:cubicBezTo>
                    <a:pt x="206" y="2129"/>
                    <a:pt x="288" y="2006"/>
                    <a:pt x="412" y="1883"/>
                  </a:cubicBezTo>
                  <a:cubicBezTo>
                    <a:pt x="864" y="1636"/>
                    <a:pt x="1274" y="1431"/>
                    <a:pt x="1808" y="1390"/>
                  </a:cubicBezTo>
                  <a:cubicBezTo>
                    <a:pt x="1897" y="1375"/>
                    <a:pt x="1987" y="1368"/>
                    <a:pt x="2078" y="1368"/>
                  </a:cubicBezTo>
                  <a:cubicBezTo>
                    <a:pt x="2491" y="1368"/>
                    <a:pt x="2917" y="1509"/>
                    <a:pt x="3287" y="1677"/>
                  </a:cubicBezTo>
                  <a:cubicBezTo>
                    <a:pt x="3295" y="1685"/>
                    <a:pt x="3303" y="1688"/>
                    <a:pt x="3310" y="1688"/>
                  </a:cubicBezTo>
                  <a:cubicBezTo>
                    <a:pt x="3341" y="1688"/>
                    <a:pt x="3362" y="1628"/>
                    <a:pt x="3328" y="1595"/>
                  </a:cubicBezTo>
                  <a:cubicBezTo>
                    <a:pt x="2892" y="1304"/>
                    <a:pt x="2312" y="1137"/>
                    <a:pt x="1747" y="1137"/>
                  </a:cubicBezTo>
                  <a:cubicBezTo>
                    <a:pt x="1515" y="1137"/>
                    <a:pt x="1285" y="1165"/>
                    <a:pt x="1069" y="1225"/>
                  </a:cubicBezTo>
                  <a:cubicBezTo>
                    <a:pt x="1398" y="979"/>
                    <a:pt x="1726" y="691"/>
                    <a:pt x="2096" y="568"/>
                  </a:cubicBezTo>
                  <a:cubicBezTo>
                    <a:pt x="2425" y="404"/>
                    <a:pt x="2753" y="280"/>
                    <a:pt x="3123" y="239"/>
                  </a:cubicBezTo>
                  <a:cubicBezTo>
                    <a:pt x="3413" y="181"/>
                    <a:pt x="3704" y="123"/>
                    <a:pt x="3994" y="123"/>
                  </a:cubicBezTo>
                  <a:cubicBezTo>
                    <a:pt x="4115" y="123"/>
                    <a:pt x="4235" y="133"/>
                    <a:pt x="4355" y="157"/>
                  </a:cubicBezTo>
                  <a:cubicBezTo>
                    <a:pt x="4396" y="157"/>
                    <a:pt x="4396" y="34"/>
                    <a:pt x="4355" y="34"/>
                  </a:cubicBezTo>
                  <a:cubicBezTo>
                    <a:pt x="4176" y="12"/>
                    <a:pt x="3992" y="0"/>
                    <a:pt x="3806" y="0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5142500" y="2145695"/>
              <a:ext cx="884" cy="447"/>
            </a:xfrm>
            <a:custGeom>
              <a:rect b="b" l="l" r="r" t="t"/>
              <a:pathLst>
                <a:path extrusionOk="0" h="42" w="83">
                  <a:moveTo>
                    <a:pt x="82" y="1"/>
                  </a:moveTo>
                  <a:cubicBezTo>
                    <a:pt x="82" y="1"/>
                    <a:pt x="0" y="1"/>
                    <a:pt x="82" y="1"/>
                  </a:cubicBezTo>
                  <a:cubicBezTo>
                    <a:pt x="82" y="42"/>
                    <a:pt x="82" y="1"/>
                    <a:pt x="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4819176" y="2156153"/>
              <a:ext cx="350065" cy="168100"/>
            </a:xfrm>
            <a:custGeom>
              <a:rect b="b" l="l" r="r" t="t"/>
              <a:pathLst>
                <a:path extrusionOk="0" h="15784" w="32870">
                  <a:moveTo>
                    <a:pt x="3452" y="5345"/>
                  </a:moveTo>
                  <a:lnTo>
                    <a:pt x="3452" y="5345"/>
                  </a:lnTo>
                  <a:cubicBezTo>
                    <a:pt x="3575" y="5386"/>
                    <a:pt x="3616" y="5427"/>
                    <a:pt x="3616" y="5427"/>
                  </a:cubicBezTo>
                  <a:cubicBezTo>
                    <a:pt x="3616" y="5438"/>
                    <a:pt x="3613" y="5443"/>
                    <a:pt x="3606" y="5443"/>
                  </a:cubicBezTo>
                  <a:cubicBezTo>
                    <a:pt x="3588" y="5443"/>
                    <a:pt x="3542" y="5405"/>
                    <a:pt x="3452" y="5345"/>
                  </a:cubicBezTo>
                  <a:close/>
                  <a:moveTo>
                    <a:pt x="8243" y="1"/>
                  </a:moveTo>
                  <a:cubicBezTo>
                    <a:pt x="8222" y="1"/>
                    <a:pt x="8199" y="2"/>
                    <a:pt x="8176" y="4"/>
                  </a:cubicBezTo>
                  <a:cubicBezTo>
                    <a:pt x="7354" y="46"/>
                    <a:pt x="7272" y="2141"/>
                    <a:pt x="7272" y="2675"/>
                  </a:cubicBezTo>
                  <a:cubicBezTo>
                    <a:pt x="7272" y="2704"/>
                    <a:pt x="7256" y="2718"/>
                    <a:pt x="7226" y="2718"/>
                  </a:cubicBezTo>
                  <a:cubicBezTo>
                    <a:pt x="6849" y="2718"/>
                    <a:pt x="4275" y="597"/>
                    <a:pt x="3143" y="597"/>
                  </a:cubicBezTo>
                  <a:cubicBezTo>
                    <a:pt x="2979" y="597"/>
                    <a:pt x="2846" y="642"/>
                    <a:pt x="2753" y="744"/>
                  </a:cubicBezTo>
                  <a:cubicBezTo>
                    <a:pt x="1973" y="1648"/>
                    <a:pt x="4684" y="3578"/>
                    <a:pt x="4561" y="3784"/>
                  </a:cubicBezTo>
                  <a:cubicBezTo>
                    <a:pt x="4553" y="3791"/>
                    <a:pt x="4540" y="3795"/>
                    <a:pt x="4521" y="3795"/>
                  </a:cubicBezTo>
                  <a:cubicBezTo>
                    <a:pt x="4204" y="3795"/>
                    <a:pt x="2322" y="2784"/>
                    <a:pt x="1282" y="2784"/>
                  </a:cubicBezTo>
                  <a:cubicBezTo>
                    <a:pt x="1023" y="2784"/>
                    <a:pt x="817" y="2847"/>
                    <a:pt x="699" y="3003"/>
                  </a:cubicBezTo>
                  <a:cubicBezTo>
                    <a:pt x="494" y="3332"/>
                    <a:pt x="781" y="3743"/>
                    <a:pt x="1315" y="4112"/>
                  </a:cubicBezTo>
                  <a:cubicBezTo>
                    <a:pt x="1196" y="4078"/>
                    <a:pt x="1098" y="4059"/>
                    <a:pt x="1013" y="4059"/>
                  </a:cubicBezTo>
                  <a:cubicBezTo>
                    <a:pt x="892" y="4059"/>
                    <a:pt x="795" y="4098"/>
                    <a:pt x="699" y="4195"/>
                  </a:cubicBezTo>
                  <a:cubicBezTo>
                    <a:pt x="1" y="4811"/>
                    <a:pt x="3328" y="6988"/>
                    <a:pt x="3205" y="7111"/>
                  </a:cubicBezTo>
                  <a:cubicBezTo>
                    <a:pt x="3194" y="7134"/>
                    <a:pt x="3140" y="7143"/>
                    <a:pt x="3057" y="7143"/>
                  </a:cubicBezTo>
                  <a:cubicBezTo>
                    <a:pt x="2829" y="7143"/>
                    <a:pt x="2376" y="7080"/>
                    <a:pt x="1929" y="7080"/>
                  </a:cubicBezTo>
                  <a:cubicBezTo>
                    <a:pt x="1379" y="7080"/>
                    <a:pt x="838" y="7176"/>
                    <a:pt x="740" y="7604"/>
                  </a:cubicBezTo>
                  <a:cubicBezTo>
                    <a:pt x="535" y="8467"/>
                    <a:pt x="4027" y="8919"/>
                    <a:pt x="4314" y="9042"/>
                  </a:cubicBezTo>
                  <a:cubicBezTo>
                    <a:pt x="4602" y="9083"/>
                    <a:pt x="5916" y="9740"/>
                    <a:pt x="6738" y="9946"/>
                  </a:cubicBezTo>
                  <a:cubicBezTo>
                    <a:pt x="8135" y="10973"/>
                    <a:pt x="13557" y="15204"/>
                    <a:pt x="17830" y="15697"/>
                  </a:cubicBezTo>
                  <a:cubicBezTo>
                    <a:pt x="18327" y="15757"/>
                    <a:pt x="18818" y="15784"/>
                    <a:pt x="19300" y="15784"/>
                  </a:cubicBezTo>
                  <a:cubicBezTo>
                    <a:pt x="23484" y="15784"/>
                    <a:pt x="27037" y="13725"/>
                    <a:pt x="28510" y="12657"/>
                  </a:cubicBezTo>
                  <a:cubicBezTo>
                    <a:pt x="32870" y="9606"/>
                    <a:pt x="30041" y="5369"/>
                    <a:pt x="26923" y="5369"/>
                  </a:cubicBezTo>
                  <a:cubicBezTo>
                    <a:pt x="26809" y="5369"/>
                    <a:pt x="26694" y="5374"/>
                    <a:pt x="26580" y="5386"/>
                  </a:cubicBezTo>
                  <a:cubicBezTo>
                    <a:pt x="22961" y="5732"/>
                    <a:pt x="20352" y="7089"/>
                    <a:pt x="18145" y="7089"/>
                  </a:cubicBezTo>
                  <a:cubicBezTo>
                    <a:pt x="17997" y="7089"/>
                    <a:pt x="17851" y="7083"/>
                    <a:pt x="17706" y="7070"/>
                  </a:cubicBezTo>
                  <a:cubicBezTo>
                    <a:pt x="15159" y="6865"/>
                    <a:pt x="11462" y="5181"/>
                    <a:pt x="10148" y="4647"/>
                  </a:cubicBezTo>
                  <a:cubicBezTo>
                    <a:pt x="9942" y="3948"/>
                    <a:pt x="8874" y="2387"/>
                    <a:pt x="8792" y="1894"/>
                  </a:cubicBezTo>
                  <a:cubicBezTo>
                    <a:pt x="8752" y="1335"/>
                    <a:pt x="8984" y="1"/>
                    <a:pt x="8243" y="1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4834054" y="2199073"/>
              <a:ext cx="31950" cy="18382"/>
            </a:xfrm>
            <a:custGeom>
              <a:rect b="b" l="l" r="r" t="t"/>
              <a:pathLst>
                <a:path extrusionOk="0" h="1726" w="3000">
                  <a:moveTo>
                    <a:pt x="1" y="0"/>
                  </a:moveTo>
                  <a:lnTo>
                    <a:pt x="1" y="0"/>
                  </a:lnTo>
                  <a:cubicBezTo>
                    <a:pt x="945" y="822"/>
                    <a:pt x="2424" y="1561"/>
                    <a:pt x="2999" y="1726"/>
                  </a:cubicBezTo>
                  <a:cubicBezTo>
                    <a:pt x="2548" y="1397"/>
                    <a:pt x="576" y="37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4903620" y="2207817"/>
              <a:ext cx="265675" cy="116436"/>
            </a:xfrm>
            <a:custGeom>
              <a:rect b="b" l="l" r="r" t="t"/>
              <a:pathLst>
                <a:path extrusionOk="0" h="10933" w="24946">
                  <a:moveTo>
                    <a:pt x="2876" y="1"/>
                  </a:moveTo>
                  <a:lnTo>
                    <a:pt x="0" y="6040"/>
                  </a:lnTo>
                  <a:cubicBezTo>
                    <a:pt x="2260" y="7478"/>
                    <a:pt x="6573" y="10435"/>
                    <a:pt x="10024" y="10846"/>
                  </a:cubicBezTo>
                  <a:cubicBezTo>
                    <a:pt x="10517" y="10906"/>
                    <a:pt x="11005" y="10933"/>
                    <a:pt x="11486" y="10933"/>
                  </a:cubicBezTo>
                  <a:cubicBezTo>
                    <a:pt x="15652" y="10933"/>
                    <a:pt x="19268" y="8874"/>
                    <a:pt x="20705" y="7806"/>
                  </a:cubicBezTo>
                  <a:cubicBezTo>
                    <a:pt x="24945" y="4755"/>
                    <a:pt x="22113" y="518"/>
                    <a:pt x="18994" y="518"/>
                  </a:cubicBezTo>
                  <a:cubicBezTo>
                    <a:pt x="18880" y="518"/>
                    <a:pt x="18765" y="523"/>
                    <a:pt x="18651" y="535"/>
                  </a:cubicBezTo>
                  <a:cubicBezTo>
                    <a:pt x="14991" y="885"/>
                    <a:pt x="12365" y="2232"/>
                    <a:pt x="10142" y="2232"/>
                  </a:cubicBezTo>
                  <a:cubicBezTo>
                    <a:pt x="10019" y="2232"/>
                    <a:pt x="9898" y="2228"/>
                    <a:pt x="9777" y="2219"/>
                  </a:cubicBezTo>
                  <a:cubicBezTo>
                    <a:pt x="7600" y="2055"/>
                    <a:pt x="4519" y="535"/>
                    <a:pt x="287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5077311" y="2200819"/>
              <a:ext cx="334314" cy="312471"/>
            </a:xfrm>
            <a:custGeom>
              <a:rect b="b" l="l" r="r" t="t"/>
              <a:pathLst>
                <a:path extrusionOk="0" h="29340" w="31391">
                  <a:moveTo>
                    <a:pt x="8750" y="1"/>
                  </a:moveTo>
                  <a:cubicBezTo>
                    <a:pt x="8750" y="1"/>
                    <a:pt x="8750" y="1"/>
                    <a:pt x="8751" y="2"/>
                  </a:cubicBezTo>
                  <a:lnTo>
                    <a:pt x="8751" y="2"/>
                  </a:lnTo>
                  <a:lnTo>
                    <a:pt x="8750" y="1"/>
                  </a:lnTo>
                  <a:close/>
                  <a:moveTo>
                    <a:pt x="8751" y="2"/>
                  </a:moveTo>
                  <a:lnTo>
                    <a:pt x="11667" y="4561"/>
                  </a:lnTo>
                  <a:cubicBezTo>
                    <a:pt x="9407" y="7149"/>
                    <a:pt x="0" y="7642"/>
                    <a:pt x="1356" y="11667"/>
                  </a:cubicBezTo>
                  <a:cubicBezTo>
                    <a:pt x="2103" y="13908"/>
                    <a:pt x="5532" y="14010"/>
                    <a:pt x="6149" y="14010"/>
                  </a:cubicBezTo>
                  <a:cubicBezTo>
                    <a:pt x="6211" y="14010"/>
                    <a:pt x="6244" y="14009"/>
                    <a:pt x="6244" y="14009"/>
                  </a:cubicBezTo>
                  <a:lnTo>
                    <a:pt x="6244" y="14009"/>
                  </a:lnTo>
                  <a:cubicBezTo>
                    <a:pt x="6244" y="14009"/>
                    <a:pt x="1602" y="15652"/>
                    <a:pt x="3369" y="18528"/>
                  </a:cubicBezTo>
                  <a:cubicBezTo>
                    <a:pt x="4143" y="19811"/>
                    <a:pt x="5627" y="20158"/>
                    <a:pt x="7007" y="20158"/>
                  </a:cubicBezTo>
                  <a:cubicBezTo>
                    <a:pt x="8629" y="20158"/>
                    <a:pt x="10105" y="19678"/>
                    <a:pt x="10106" y="19678"/>
                  </a:cubicBezTo>
                  <a:lnTo>
                    <a:pt x="10106" y="19678"/>
                  </a:lnTo>
                  <a:cubicBezTo>
                    <a:pt x="10105" y="19678"/>
                    <a:pt x="5875" y="21979"/>
                    <a:pt x="7723" y="24484"/>
                  </a:cubicBezTo>
                  <a:cubicBezTo>
                    <a:pt x="8493" y="25511"/>
                    <a:pt x="9841" y="25811"/>
                    <a:pt x="11152" y="25811"/>
                  </a:cubicBezTo>
                  <a:cubicBezTo>
                    <a:pt x="12986" y="25811"/>
                    <a:pt x="14748" y="25224"/>
                    <a:pt x="14748" y="25224"/>
                  </a:cubicBezTo>
                  <a:lnTo>
                    <a:pt x="14748" y="25224"/>
                  </a:lnTo>
                  <a:cubicBezTo>
                    <a:pt x="14748" y="25224"/>
                    <a:pt x="11626" y="27155"/>
                    <a:pt x="14049" y="28634"/>
                  </a:cubicBezTo>
                  <a:cubicBezTo>
                    <a:pt x="14825" y="29124"/>
                    <a:pt x="15764" y="29339"/>
                    <a:pt x="16797" y="29339"/>
                  </a:cubicBezTo>
                  <a:cubicBezTo>
                    <a:pt x="22608" y="29339"/>
                    <a:pt x="31391" y="22523"/>
                    <a:pt x="30728" y="19349"/>
                  </a:cubicBezTo>
                  <a:cubicBezTo>
                    <a:pt x="30358" y="17501"/>
                    <a:pt x="27976" y="16679"/>
                    <a:pt x="27976" y="16679"/>
                  </a:cubicBezTo>
                  <a:cubicBezTo>
                    <a:pt x="27976" y="16679"/>
                    <a:pt x="29208" y="14872"/>
                    <a:pt x="28304" y="13352"/>
                  </a:cubicBezTo>
                  <a:cubicBezTo>
                    <a:pt x="27457" y="11853"/>
                    <a:pt x="25809" y="11698"/>
                    <a:pt x="25163" y="11698"/>
                  </a:cubicBezTo>
                  <a:cubicBezTo>
                    <a:pt x="24995" y="11698"/>
                    <a:pt x="24895" y="11708"/>
                    <a:pt x="24895" y="11708"/>
                  </a:cubicBezTo>
                  <a:cubicBezTo>
                    <a:pt x="24895" y="11708"/>
                    <a:pt x="25963" y="9654"/>
                    <a:pt x="25305" y="8586"/>
                  </a:cubicBezTo>
                  <a:cubicBezTo>
                    <a:pt x="24330" y="7123"/>
                    <a:pt x="22612" y="6902"/>
                    <a:pt x="21665" y="6902"/>
                  </a:cubicBezTo>
                  <a:cubicBezTo>
                    <a:pt x="21257" y="6902"/>
                    <a:pt x="20992" y="6943"/>
                    <a:pt x="20992" y="6943"/>
                  </a:cubicBezTo>
                  <a:cubicBezTo>
                    <a:pt x="20992" y="6943"/>
                    <a:pt x="22101" y="5095"/>
                    <a:pt x="20458" y="3287"/>
                  </a:cubicBezTo>
                  <a:cubicBezTo>
                    <a:pt x="18664" y="1289"/>
                    <a:pt x="8855" y="60"/>
                    <a:pt x="8751" y="2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5229287" y="2382200"/>
              <a:ext cx="144531" cy="89055"/>
            </a:xfrm>
            <a:custGeom>
              <a:rect b="b" l="l" r="r" t="t"/>
              <a:pathLst>
                <a:path extrusionOk="0" h="8362" w="13571">
                  <a:moveTo>
                    <a:pt x="13534" y="1"/>
                  </a:moveTo>
                  <a:cubicBezTo>
                    <a:pt x="13524" y="1"/>
                    <a:pt x="13512" y="6"/>
                    <a:pt x="13500" y="18"/>
                  </a:cubicBezTo>
                  <a:cubicBezTo>
                    <a:pt x="9310" y="3510"/>
                    <a:pt x="5120" y="5892"/>
                    <a:pt x="190" y="8029"/>
                  </a:cubicBezTo>
                  <a:cubicBezTo>
                    <a:pt x="0" y="8142"/>
                    <a:pt x="126" y="8362"/>
                    <a:pt x="244" y="8362"/>
                  </a:cubicBezTo>
                  <a:cubicBezTo>
                    <a:pt x="254" y="8362"/>
                    <a:pt x="263" y="8360"/>
                    <a:pt x="272" y="8357"/>
                  </a:cubicBezTo>
                  <a:cubicBezTo>
                    <a:pt x="5325" y="7166"/>
                    <a:pt x="10214" y="3921"/>
                    <a:pt x="13541" y="59"/>
                  </a:cubicBezTo>
                  <a:cubicBezTo>
                    <a:pt x="13570" y="30"/>
                    <a:pt x="13558" y="1"/>
                    <a:pt x="13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5179242" y="2325393"/>
              <a:ext cx="164436" cy="87628"/>
            </a:xfrm>
            <a:custGeom>
              <a:rect b="b" l="l" r="r" t="t"/>
              <a:pathLst>
                <a:path extrusionOk="0" h="8228" w="15440">
                  <a:moveTo>
                    <a:pt x="15387" y="1"/>
                  </a:moveTo>
                  <a:cubicBezTo>
                    <a:pt x="15380" y="1"/>
                    <a:pt x="15372" y="4"/>
                    <a:pt x="15365" y="11"/>
                  </a:cubicBezTo>
                  <a:cubicBezTo>
                    <a:pt x="11626" y="3134"/>
                    <a:pt x="4150" y="7242"/>
                    <a:pt x="247" y="8022"/>
                  </a:cubicBezTo>
                  <a:cubicBezTo>
                    <a:pt x="1" y="8063"/>
                    <a:pt x="206" y="8228"/>
                    <a:pt x="412" y="8228"/>
                  </a:cubicBezTo>
                  <a:cubicBezTo>
                    <a:pt x="6327" y="7570"/>
                    <a:pt x="11914" y="4078"/>
                    <a:pt x="15406" y="135"/>
                  </a:cubicBezTo>
                  <a:cubicBezTo>
                    <a:pt x="15439" y="68"/>
                    <a:pt x="15418" y="1"/>
                    <a:pt x="15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5137249" y="2276829"/>
              <a:ext cx="162231" cy="75232"/>
            </a:xfrm>
            <a:custGeom>
              <a:rect b="b" l="l" r="r" t="t"/>
              <a:pathLst>
                <a:path extrusionOk="0" h="7064" w="15233">
                  <a:moveTo>
                    <a:pt x="15182" y="0"/>
                  </a:moveTo>
                  <a:cubicBezTo>
                    <a:pt x="15174" y="0"/>
                    <a:pt x="15166" y="4"/>
                    <a:pt x="15159" y="12"/>
                  </a:cubicBezTo>
                  <a:cubicBezTo>
                    <a:pt x="10558" y="3380"/>
                    <a:pt x="5751" y="5968"/>
                    <a:pt x="82" y="6831"/>
                  </a:cubicBezTo>
                  <a:cubicBezTo>
                    <a:pt x="0" y="6831"/>
                    <a:pt x="41" y="7036"/>
                    <a:pt x="41" y="7036"/>
                  </a:cubicBezTo>
                  <a:cubicBezTo>
                    <a:pt x="345" y="7055"/>
                    <a:pt x="646" y="7064"/>
                    <a:pt x="944" y="7064"/>
                  </a:cubicBezTo>
                  <a:cubicBezTo>
                    <a:pt x="3305" y="7064"/>
                    <a:pt x="5494" y="6492"/>
                    <a:pt x="7682" y="5434"/>
                  </a:cubicBezTo>
                  <a:cubicBezTo>
                    <a:pt x="10270" y="4202"/>
                    <a:pt x="13392" y="2353"/>
                    <a:pt x="15200" y="94"/>
                  </a:cubicBezTo>
                  <a:cubicBezTo>
                    <a:pt x="15233" y="61"/>
                    <a:pt x="15212" y="0"/>
                    <a:pt x="15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5058929" y="2341261"/>
              <a:ext cx="113763" cy="87074"/>
            </a:xfrm>
            <a:custGeom>
              <a:rect b="b" l="l" r="r" t="t"/>
              <a:pathLst>
                <a:path extrusionOk="0" h="8176" w="10682">
                  <a:moveTo>
                    <a:pt x="7601" y="0"/>
                  </a:moveTo>
                  <a:cubicBezTo>
                    <a:pt x="6738" y="0"/>
                    <a:pt x="5834" y="83"/>
                    <a:pt x="4971" y="206"/>
                  </a:cubicBezTo>
                  <a:cubicBezTo>
                    <a:pt x="3287" y="534"/>
                    <a:pt x="1603" y="986"/>
                    <a:pt x="1" y="1603"/>
                  </a:cubicBezTo>
                  <a:cubicBezTo>
                    <a:pt x="822" y="1397"/>
                    <a:pt x="1644" y="1192"/>
                    <a:pt x="2466" y="1110"/>
                  </a:cubicBezTo>
                  <a:cubicBezTo>
                    <a:pt x="3287" y="945"/>
                    <a:pt x="4109" y="781"/>
                    <a:pt x="4971" y="699"/>
                  </a:cubicBezTo>
                  <a:cubicBezTo>
                    <a:pt x="5588" y="606"/>
                    <a:pt x="6250" y="560"/>
                    <a:pt x="6889" y="560"/>
                  </a:cubicBezTo>
                  <a:cubicBezTo>
                    <a:pt x="7102" y="560"/>
                    <a:pt x="7313" y="565"/>
                    <a:pt x="7518" y="576"/>
                  </a:cubicBezTo>
                  <a:cubicBezTo>
                    <a:pt x="8340" y="617"/>
                    <a:pt x="9203" y="781"/>
                    <a:pt x="9696" y="1315"/>
                  </a:cubicBezTo>
                  <a:cubicBezTo>
                    <a:pt x="9983" y="1561"/>
                    <a:pt x="10065" y="1931"/>
                    <a:pt x="10065" y="2260"/>
                  </a:cubicBezTo>
                  <a:cubicBezTo>
                    <a:pt x="10065" y="2630"/>
                    <a:pt x="9942" y="2999"/>
                    <a:pt x="9778" y="3369"/>
                  </a:cubicBezTo>
                  <a:cubicBezTo>
                    <a:pt x="9408" y="4067"/>
                    <a:pt x="8792" y="4684"/>
                    <a:pt x="8176" y="5259"/>
                  </a:cubicBezTo>
                  <a:cubicBezTo>
                    <a:pt x="7559" y="5834"/>
                    <a:pt x="6861" y="6327"/>
                    <a:pt x="6163" y="6779"/>
                  </a:cubicBezTo>
                  <a:cubicBezTo>
                    <a:pt x="5505" y="7313"/>
                    <a:pt x="4725" y="7723"/>
                    <a:pt x="4027" y="8175"/>
                  </a:cubicBezTo>
                  <a:cubicBezTo>
                    <a:pt x="5588" y="7518"/>
                    <a:pt x="7108" y="6655"/>
                    <a:pt x="8463" y="5546"/>
                  </a:cubicBezTo>
                  <a:cubicBezTo>
                    <a:pt x="9162" y="5053"/>
                    <a:pt x="9819" y="4396"/>
                    <a:pt x="10271" y="3615"/>
                  </a:cubicBezTo>
                  <a:cubicBezTo>
                    <a:pt x="10517" y="3246"/>
                    <a:pt x="10682" y="2794"/>
                    <a:pt x="10682" y="2260"/>
                  </a:cubicBezTo>
                  <a:cubicBezTo>
                    <a:pt x="10682" y="1767"/>
                    <a:pt x="10517" y="1233"/>
                    <a:pt x="10189" y="904"/>
                  </a:cubicBezTo>
                  <a:cubicBezTo>
                    <a:pt x="9819" y="534"/>
                    <a:pt x="9408" y="329"/>
                    <a:pt x="8956" y="206"/>
                  </a:cubicBezTo>
                  <a:cubicBezTo>
                    <a:pt x="8463" y="83"/>
                    <a:pt x="8052" y="0"/>
                    <a:pt x="7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5159124" y="2402839"/>
              <a:ext cx="162317" cy="105999"/>
            </a:xfrm>
            <a:custGeom>
              <a:rect b="b" l="l" r="r" t="t"/>
              <a:pathLst>
                <a:path extrusionOk="0" h="9953" w="15241">
                  <a:moveTo>
                    <a:pt x="12833" y="0"/>
                  </a:moveTo>
                  <a:cubicBezTo>
                    <a:pt x="12621" y="0"/>
                    <a:pt x="12408" y="20"/>
                    <a:pt x="12201" y="52"/>
                  </a:cubicBezTo>
                  <a:cubicBezTo>
                    <a:pt x="11708" y="93"/>
                    <a:pt x="11174" y="257"/>
                    <a:pt x="10722" y="463"/>
                  </a:cubicBezTo>
                  <a:cubicBezTo>
                    <a:pt x="9818" y="873"/>
                    <a:pt x="8914" y="1366"/>
                    <a:pt x="8052" y="1818"/>
                  </a:cubicBezTo>
                  <a:cubicBezTo>
                    <a:pt x="7189" y="2311"/>
                    <a:pt x="6326" y="2763"/>
                    <a:pt x="5423" y="3256"/>
                  </a:cubicBezTo>
                  <a:cubicBezTo>
                    <a:pt x="4560" y="3790"/>
                    <a:pt x="3738" y="4283"/>
                    <a:pt x="2835" y="4653"/>
                  </a:cubicBezTo>
                  <a:cubicBezTo>
                    <a:pt x="1931" y="5022"/>
                    <a:pt x="986" y="5269"/>
                    <a:pt x="0" y="5515"/>
                  </a:cubicBezTo>
                  <a:cubicBezTo>
                    <a:pt x="986" y="5392"/>
                    <a:pt x="1931" y="5187"/>
                    <a:pt x="2917" y="4899"/>
                  </a:cubicBezTo>
                  <a:cubicBezTo>
                    <a:pt x="3903" y="4612"/>
                    <a:pt x="4765" y="4160"/>
                    <a:pt x="5628" y="3667"/>
                  </a:cubicBezTo>
                  <a:cubicBezTo>
                    <a:pt x="7394" y="2763"/>
                    <a:pt x="9120" y="1777"/>
                    <a:pt x="10927" y="956"/>
                  </a:cubicBezTo>
                  <a:cubicBezTo>
                    <a:pt x="11507" y="707"/>
                    <a:pt x="12161" y="514"/>
                    <a:pt x="12777" y="514"/>
                  </a:cubicBezTo>
                  <a:cubicBezTo>
                    <a:pt x="13078" y="514"/>
                    <a:pt x="13369" y="560"/>
                    <a:pt x="13639" y="668"/>
                  </a:cubicBezTo>
                  <a:cubicBezTo>
                    <a:pt x="14049" y="791"/>
                    <a:pt x="14419" y="1120"/>
                    <a:pt x="14583" y="1531"/>
                  </a:cubicBezTo>
                  <a:cubicBezTo>
                    <a:pt x="14789" y="1941"/>
                    <a:pt x="14830" y="2393"/>
                    <a:pt x="14789" y="2845"/>
                  </a:cubicBezTo>
                  <a:cubicBezTo>
                    <a:pt x="14748" y="3831"/>
                    <a:pt x="14419" y="4776"/>
                    <a:pt x="13926" y="5598"/>
                  </a:cubicBezTo>
                  <a:cubicBezTo>
                    <a:pt x="13392" y="6419"/>
                    <a:pt x="12735" y="7159"/>
                    <a:pt x="11995" y="7857"/>
                  </a:cubicBezTo>
                  <a:lnTo>
                    <a:pt x="11954" y="7898"/>
                  </a:lnTo>
                  <a:lnTo>
                    <a:pt x="11954" y="7939"/>
                  </a:lnTo>
                  <a:cubicBezTo>
                    <a:pt x="12078" y="8268"/>
                    <a:pt x="12119" y="8555"/>
                    <a:pt x="12119" y="8925"/>
                  </a:cubicBezTo>
                  <a:cubicBezTo>
                    <a:pt x="12119" y="9295"/>
                    <a:pt x="12119" y="9582"/>
                    <a:pt x="12078" y="9952"/>
                  </a:cubicBezTo>
                  <a:cubicBezTo>
                    <a:pt x="12160" y="9582"/>
                    <a:pt x="12201" y="9295"/>
                    <a:pt x="12201" y="8925"/>
                  </a:cubicBezTo>
                  <a:cubicBezTo>
                    <a:pt x="12201" y="8608"/>
                    <a:pt x="12201" y="8292"/>
                    <a:pt x="12127" y="7939"/>
                  </a:cubicBezTo>
                  <a:lnTo>
                    <a:pt x="12127" y="7939"/>
                  </a:lnTo>
                  <a:cubicBezTo>
                    <a:pt x="12850" y="7331"/>
                    <a:pt x="13569" y="6606"/>
                    <a:pt x="14132" y="5803"/>
                  </a:cubicBezTo>
                  <a:cubicBezTo>
                    <a:pt x="14748" y="4899"/>
                    <a:pt x="15076" y="3954"/>
                    <a:pt x="15200" y="2927"/>
                  </a:cubicBezTo>
                  <a:cubicBezTo>
                    <a:pt x="15241" y="2393"/>
                    <a:pt x="15200" y="1818"/>
                    <a:pt x="14994" y="1325"/>
                  </a:cubicBezTo>
                  <a:cubicBezTo>
                    <a:pt x="14789" y="791"/>
                    <a:pt x="14337" y="380"/>
                    <a:pt x="13803" y="175"/>
                  </a:cubicBezTo>
                  <a:cubicBezTo>
                    <a:pt x="13501" y="49"/>
                    <a:pt x="13168" y="0"/>
                    <a:pt x="128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4438119" y="2010216"/>
              <a:ext cx="894696" cy="777663"/>
            </a:xfrm>
            <a:custGeom>
              <a:rect b="b" l="l" r="r" t="t"/>
              <a:pathLst>
                <a:path extrusionOk="0" h="73020" w="84009">
                  <a:moveTo>
                    <a:pt x="28487" y="1"/>
                  </a:moveTo>
                  <a:cubicBezTo>
                    <a:pt x="26534" y="1"/>
                    <a:pt x="24129" y="1790"/>
                    <a:pt x="22183" y="4464"/>
                  </a:cubicBezTo>
                  <a:cubicBezTo>
                    <a:pt x="14132" y="15474"/>
                    <a:pt x="945" y="46695"/>
                    <a:pt x="164" y="60210"/>
                  </a:cubicBezTo>
                  <a:cubicBezTo>
                    <a:pt x="0" y="61360"/>
                    <a:pt x="41" y="62593"/>
                    <a:pt x="329" y="63825"/>
                  </a:cubicBezTo>
                  <a:lnTo>
                    <a:pt x="329" y="63866"/>
                  </a:lnTo>
                  <a:cubicBezTo>
                    <a:pt x="863" y="66496"/>
                    <a:pt x="2424" y="69042"/>
                    <a:pt x="5217" y="70275"/>
                  </a:cubicBezTo>
                  <a:cubicBezTo>
                    <a:pt x="7516" y="71322"/>
                    <a:pt x="14529" y="73020"/>
                    <a:pt x="24037" y="73020"/>
                  </a:cubicBezTo>
                  <a:cubicBezTo>
                    <a:pt x="29824" y="73020"/>
                    <a:pt x="36534" y="72391"/>
                    <a:pt x="43668" y="70604"/>
                  </a:cubicBezTo>
                  <a:cubicBezTo>
                    <a:pt x="53856" y="69659"/>
                    <a:pt x="64701" y="67194"/>
                    <a:pt x="72794" y="60169"/>
                  </a:cubicBezTo>
                  <a:cubicBezTo>
                    <a:pt x="74355" y="58772"/>
                    <a:pt x="74560" y="57170"/>
                    <a:pt x="74560" y="57170"/>
                  </a:cubicBezTo>
                  <a:cubicBezTo>
                    <a:pt x="78258" y="54089"/>
                    <a:pt x="77929" y="51419"/>
                    <a:pt x="77929" y="51419"/>
                  </a:cubicBezTo>
                  <a:cubicBezTo>
                    <a:pt x="80476" y="47475"/>
                    <a:pt x="79695" y="44805"/>
                    <a:pt x="79695" y="44805"/>
                  </a:cubicBezTo>
                  <a:cubicBezTo>
                    <a:pt x="79695" y="44805"/>
                    <a:pt x="84009" y="41067"/>
                    <a:pt x="82242" y="38150"/>
                  </a:cubicBezTo>
                  <a:cubicBezTo>
                    <a:pt x="81804" y="37417"/>
                    <a:pt x="81193" y="37121"/>
                    <a:pt x="80452" y="37121"/>
                  </a:cubicBezTo>
                  <a:cubicBezTo>
                    <a:pt x="77792" y="37121"/>
                    <a:pt x="73469" y="40933"/>
                    <a:pt x="69549" y="41930"/>
                  </a:cubicBezTo>
                  <a:cubicBezTo>
                    <a:pt x="65112" y="43080"/>
                    <a:pt x="59895" y="43942"/>
                    <a:pt x="54924" y="44600"/>
                  </a:cubicBezTo>
                  <a:cubicBezTo>
                    <a:pt x="53733" y="44312"/>
                    <a:pt x="54020" y="43491"/>
                    <a:pt x="56362" y="42094"/>
                  </a:cubicBezTo>
                  <a:cubicBezTo>
                    <a:pt x="58909" y="40533"/>
                    <a:pt x="70247" y="36589"/>
                    <a:pt x="68563" y="32728"/>
                  </a:cubicBezTo>
                  <a:cubicBezTo>
                    <a:pt x="68168" y="31831"/>
                    <a:pt x="66984" y="31464"/>
                    <a:pt x="65350" y="31464"/>
                  </a:cubicBezTo>
                  <a:cubicBezTo>
                    <a:pt x="60020" y="31464"/>
                    <a:pt x="49903" y="35374"/>
                    <a:pt x="46790" y="37575"/>
                  </a:cubicBezTo>
                  <a:cubicBezTo>
                    <a:pt x="42929" y="40286"/>
                    <a:pt x="37794" y="45873"/>
                    <a:pt x="37260" y="46489"/>
                  </a:cubicBezTo>
                  <a:cubicBezTo>
                    <a:pt x="37136" y="46448"/>
                    <a:pt x="37054" y="46407"/>
                    <a:pt x="36931" y="46407"/>
                  </a:cubicBezTo>
                  <a:cubicBezTo>
                    <a:pt x="36830" y="46395"/>
                    <a:pt x="36706" y="46389"/>
                    <a:pt x="36559" y="46389"/>
                  </a:cubicBezTo>
                  <a:cubicBezTo>
                    <a:pt x="35265" y="46389"/>
                    <a:pt x="32231" y="46865"/>
                    <a:pt x="28469" y="47640"/>
                  </a:cubicBezTo>
                  <a:cubicBezTo>
                    <a:pt x="29660" y="33960"/>
                    <a:pt x="31755" y="13173"/>
                    <a:pt x="32001" y="9230"/>
                  </a:cubicBezTo>
                  <a:cubicBezTo>
                    <a:pt x="32516" y="2561"/>
                    <a:pt x="30825" y="1"/>
                    <a:pt x="28487" y="1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5071816" y="2485984"/>
              <a:ext cx="216195" cy="96862"/>
            </a:xfrm>
            <a:custGeom>
              <a:rect b="b" l="l" r="r" t="t"/>
              <a:pathLst>
                <a:path extrusionOk="0" h="9095" w="20300">
                  <a:moveTo>
                    <a:pt x="20147" y="1"/>
                  </a:moveTo>
                  <a:cubicBezTo>
                    <a:pt x="20135" y="1"/>
                    <a:pt x="20123" y="3"/>
                    <a:pt x="20111" y="9"/>
                  </a:cubicBezTo>
                  <a:cubicBezTo>
                    <a:pt x="16825" y="2022"/>
                    <a:pt x="13621" y="4117"/>
                    <a:pt x="10088" y="5678"/>
                  </a:cubicBezTo>
                  <a:cubicBezTo>
                    <a:pt x="6842" y="7116"/>
                    <a:pt x="3515" y="7937"/>
                    <a:pt x="146" y="8923"/>
                  </a:cubicBezTo>
                  <a:cubicBezTo>
                    <a:pt x="0" y="8960"/>
                    <a:pt x="17" y="9094"/>
                    <a:pt x="138" y="9094"/>
                  </a:cubicBezTo>
                  <a:cubicBezTo>
                    <a:pt x="153" y="9094"/>
                    <a:pt x="169" y="9092"/>
                    <a:pt x="187" y="9088"/>
                  </a:cubicBezTo>
                  <a:cubicBezTo>
                    <a:pt x="7171" y="8102"/>
                    <a:pt x="14853" y="4815"/>
                    <a:pt x="20193" y="173"/>
                  </a:cubicBezTo>
                  <a:cubicBezTo>
                    <a:pt x="20300" y="102"/>
                    <a:pt x="20223" y="1"/>
                    <a:pt x="20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5080229" y="2556508"/>
              <a:ext cx="187834" cy="103784"/>
            </a:xfrm>
            <a:custGeom>
              <a:rect b="b" l="l" r="r" t="t"/>
              <a:pathLst>
                <a:path extrusionOk="0" h="9745" w="17637">
                  <a:moveTo>
                    <a:pt x="17555" y="1"/>
                  </a:moveTo>
                  <a:cubicBezTo>
                    <a:pt x="9092" y="6492"/>
                    <a:pt x="3382" y="8463"/>
                    <a:pt x="178" y="9573"/>
                  </a:cubicBezTo>
                  <a:cubicBezTo>
                    <a:pt x="1" y="9643"/>
                    <a:pt x="7" y="9745"/>
                    <a:pt x="144" y="9745"/>
                  </a:cubicBezTo>
                  <a:cubicBezTo>
                    <a:pt x="166" y="9745"/>
                    <a:pt x="191" y="9742"/>
                    <a:pt x="219" y="9737"/>
                  </a:cubicBezTo>
                  <a:cubicBezTo>
                    <a:pt x="6956" y="8053"/>
                    <a:pt x="12625" y="4972"/>
                    <a:pt x="17637" y="42"/>
                  </a:cubicBezTo>
                  <a:cubicBezTo>
                    <a:pt x="17637" y="1"/>
                    <a:pt x="17637" y="1"/>
                    <a:pt x="17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5085554" y="2618640"/>
              <a:ext cx="147950" cy="83539"/>
            </a:xfrm>
            <a:custGeom>
              <a:rect b="b" l="l" r="r" t="t"/>
              <a:pathLst>
                <a:path extrusionOk="0" h="7844" w="13892">
                  <a:moveTo>
                    <a:pt x="13851" y="0"/>
                  </a:moveTo>
                  <a:cubicBezTo>
                    <a:pt x="8798" y="3492"/>
                    <a:pt x="5635" y="5505"/>
                    <a:pt x="171" y="7600"/>
                  </a:cubicBezTo>
                  <a:cubicBezTo>
                    <a:pt x="10" y="7697"/>
                    <a:pt x="0" y="7843"/>
                    <a:pt x="102" y="7843"/>
                  </a:cubicBezTo>
                  <a:cubicBezTo>
                    <a:pt x="131" y="7843"/>
                    <a:pt x="167" y="7832"/>
                    <a:pt x="212" y="7805"/>
                  </a:cubicBezTo>
                  <a:cubicBezTo>
                    <a:pt x="6128" y="5710"/>
                    <a:pt x="8592" y="4601"/>
                    <a:pt x="13892" y="41"/>
                  </a:cubicBezTo>
                  <a:cubicBezTo>
                    <a:pt x="13892" y="0"/>
                    <a:pt x="13892" y="0"/>
                    <a:pt x="13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4561052" y="2502225"/>
              <a:ext cx="280351" cy="63485"/>
            </a:xfrm>
            <a:custGeom>
              <a:rect b="b" l="l" r="r" t="t"/>
              <a:pathLst>
                <a:path extrusionOk="0" h="5961" w="26324">
                  <a:moveTo>
                    <a:pt x="25795" y="0"/>
                  </a:moveTo>
                  <a:cubicBezTo>
                    <a:pt x="25782" y="0"/>
                    <a:pt x="25770" y="1"/>
                    <a:pt x="25758" y="4"/>
                  </a:cubicBezTo>
                  <a:cubicBezTo>
                    <a:pt x="25676" y="4"/>
                    <a:pt x="11010" y="784"/>
                    <a:pt x="83" y="5632"/>
                  </a:cubicBezTo>
                  <a:cubicBezTo>
                    <a:pt x="1" y="5632"/>
                    <a:pt x="165" y="5919"/>
                    <a:pt x="247" y="5961"/>
                  </a:cubicBezTo>
                  <a:cubicBezTo>
                    <a:pt x="8545" y="3167"/>
                    <a:pt x="23909" y="990"/>
                    <a:pt x="26169" y="374"/>
                  </a:cubicBezTo>
                  <a:cubicBezTo>
                    <a:pt x="26323" y="296"/>
                    <a:pt x="26005" y="0"/>
                    <a:pt x="25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3916610" y="1540189"/>
              <a:ext cx="194703" cy="179825"/>
            </a:xfrm>
            <a:custGeom>
              <a:rect b="b" l="l" r="r" t="t"/>
              <a:pathLst>
                <a:path extrusionOk="0" h="16885" w="18282">
                  <a:moveTo>
                    <a:pt x="5460" y="0"/>
                  </a:moveTo>
                  <a:cubicBezTo>
                    <a:pt x="5448" y="0"/>
                    <a:pt x="5436" y="0"/>
                    <a:pt x="5423" y="1"/>
                  </a:cubicBezTo>
                  <a:cubicBezTo>
                    <a:pt x="2301" y="1"/>
                    <a:pt x="1" y="3657"/>
                    <a:pt x="781" y="7806"/>
                  </a:cubicBezTo>
                  <a:cubicBezTo>
                    <a:pt x="1644" y="12777"/>
                    <a:pt x="6039" y="16885"/>
                    <a:pt x="6039" y="16885"/>
                  </a:cubicBezTo>
                  <a:cubicBezTo>
                    <a:pt x="6039" y="16885"/>
                    <a:pt x="11955" y="15816"/>
                    <a:pt x="15406" y="12078"/>
                  </a:cubicBezTo>
                  <a:cubicBezTo>
                    <a:pt x="18281" y="8956"/>
                    <a:pt x="18281" y="4684"/>
                    <a:pt x="15652" y="2958"/>
                  </a:cubicBezTo>
                  <a:cubicBezTo>
                    <a:pt x="15099" y="2602"/>
                    <a:pt x="14560" y="2451"/>
                    <a:pt x="14041" y="2451"/>
                  </a:cubicBezTo>
                  <a:cubicBezTo>
                    <a:pt x="11091" y="2451"/>
                    <a:pt x="8833" y="7354"/>
                    <a:pt x="8833" y="7354"/>
                  </a:cubicBezTo>
                  <a:cubicBezTo>
                    <a:pt x="8833" y="7354"/>
                    <a:pt x="9854" y="0"/>
                    <a:pt x="5460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3324672" y="1679545"/>
              <a:ext cx="141325" cy="131070"/>
            </a:xfrm>
            <a:custGeom>
              <a:rect b="b" l="l" r="r" t="t"/>
              <a:pathLst>
                <a:path extrusionOk="0" h="12307" w="13270">
                  <a:moveTo>
                    <a:pt x="9018" y="1"/>
                  </a:moveTo>
                  <a:cubicBezTo>
                    <a:pt x="8820" y="1"/>
                    <a:pt x="8621" y="21"/>
                    <a:pt x="8422" y="61"/>
                  </a:cubicBezTo>
                  <a:cubicBezTo>
                    <a:pt x="5259" y="801"/>
                    <a:pt x="7189" y="5936"/>
                    <a:pt x="7189" y="5936"/>
                  </a:cubicBezTo>
                  <a:cubicBezTo>
                    <a:pt x="7189" y="5936"/>
                    <a:pt x="5104" y="3215"/>
                    <a:pt x="3115" y="3215"/>
                  </a:cubicBezTo>
                  <a:cubicBezTo>
                    <a:pt x="2575" y="3215"/>
                    <a:pt x="2043" y="3415"/>
                    <a:pt x="1561" y="3923"/>
                  </a:cubicBezTo>
                  <a:cubicBezTo>
                    <a:pt x="0" y="5607"/>
                    <a:pt x="740" y="8647"/>
                    <a:pt x="3287" y="10372"/>
                  </a:cubicBezTo>
                  <a:cubicBezTo>
                    <a:pt x="5950" y="12183"/>
                    <a:pt x="9626" y="12306"/>
                    <a:pt x="10574" y="12306"/>
                  </a:cubicBezTo>
                  <a:cubicBezTo>
                    <a:pt x="10723" y="12306"/>
                    <a:pt x="10804" y="12303"/>
                    <a:pt x="10804" y="12303"/>
                  </a:cubicBezTo>
                  <a:cubicBezTo>
                    <a:pt x="10804" y="12303"/>
                    <a:pt x="13269" y="8647"/>
                    <a:pt x="13064" y="4909"/>
                  </a:cubicBezTo>
                  <a:cubicBezTo>
                    <a:pt x="12914" y="2029"/>
                    <a:pt x="11029" y="1"/>
                    <a:pt x="9018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5792958" y="1849962"/>
              <a:ext cx="142199" cy="130654"/>
            </a:xfrm>
            <a:custGeom>
              <a:rect b="b" l="l" r="r" t="t"/>
              <a:pathLst>
                <a:path extrusionOk="0" h="12268" w="13352">
                  <a:moveTo>
                    <a:pt x="4299" y="0"/>
                  </a:moveTo>
                  <a:cubicBezTo>
                    <a:pt x="2281" y="0"/>
                    <a:pt x="471" y="1998"/>
                    <a:pt x="288" y="4777"/>
                  </a:cubicBezTo>
                  <a:cubicBezTo>
                    <a:pt x="1" y="8556"/>
                    <a:pt x="2424" y="12254"/>
                    <a:pt x="2424" y="12254"/>
                  </a:cubicBezTo>
                  <a:cubicBezTo>
                    <a:pt x="2424" y="12254"/>
                    <a:pt x="2637" y="12267"/>
                    <a:pt x="3001" y="12267"/>
                  </a:cubicBezTo>
                  <a:cubicBezTo>
                    <a:pt x="4303" y="12267"/>
                    <a:pt x="7544" y="12092"/>
                    <a:pt x="9983" y="10487"/>
                  </a:cubicBezTo>
                  <a:cubicBezTo>
                    <a:pt x="12612" y="8803"/>
                    <a:pt x="13352" y="5722"/>
                    <a:pt x="11832" y="4079"/>
                  </a:cubicBezTo>
                  <a:cubicBezTo>
                    <a:pt x="11345" y="3547"/>
                    <a:pt x="10799" y="3340"/>
                    <a:pt x="10244" y="3340"/>
                  </a:cubicBezTo>
                  <a:cubicBezTo>
                    <a:pt x="8266" y="3340"/>
                    <a:pt x="6163" y="5968"/>
                    <a:pt x="6163" y="5968"/>
                  </a:cubicBezTo>
                  <a:cubicBezTo>
                    <a:pt x="6163" y="5968"/>
                    <a:pt x="8217" y="874"/>
                    <a:pt x="5054" y="94"/>
                  </a:cubicBezTo>
                  <a:cubicBezTo>
                    <a:pt x="4801" y="31"/>
                    <a:pt x="4548" y="0"/>
                    <a:pt x="4299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3585650" y="1419487"/>
              <a:ext cx="98012" cy="85296"/>
            </a:xfrm>
            <a:custGeom>
              <a:rect b="b" l="l" r="r" t="t"/>
              <a:pathLst>
                <a:path extrusionOk="0" h="8009" w="9203">
                  <a:moveTo>
                    <a:pt x="6708" y="0"/>
                  </a:moveTo>
                  <a:cubicBezTo>
                    <a:pt x="4897" y="0"/>
                    <a:pt x="4642" y="3203"/>
                    <a:pt x="4642" y="3203"/>
                  </a:cubicBezTo>
                  <a:cubicBezTo>
                    <a:pt x="4642" y="3203"/>
                    <a:pt x="4008" y="298"/>
                    <a:pt x="2378" y="298"/>
                  </a:cubicBezTo>
                  <a:cubicBezTo>
                    <a:pt x="2200" y="298"/>
                    <a:pt x="2010" y="332"/>
                    <a:pt x="1808" y="409"/>
                  </a:cubicBezTo>
                  <a:cubicBezTo>
                    <a:pt x="452" y="943"/>
                    <a:pt x="0" y="2997"/>
                    <a:pt x="1027" y="4723"/>
                  </a:cubicBezTo>
                  <a:cubicBezTo>
                    <a:pt x="2260" y="6900"/>
                    <a:pt x="5012" y="8009"/>
                    <a:pt x="5012" y="8009"/>
                  </a:cubicBezTo>
                  <a:cubicBezTo>
                    <a:pt x="5012" y="8009"/>
                    <a:pt x="7518" y="6530"/>
                    <a:pt x="8422" y="4271"/>
                  </a:cubicBezTo>
                  <a:cubicBezTo>
                    <a:pt x="9202" y="2381"/>
                    <a:pt x="8463" y="409"/>
                    <a:pt x="7066" y="39"/>
                  </a:cubicBezTo>
                  <a:cubicBezTo>
                    <a:pt x="6941" y="13"/>
                    <a:pt x="6821" y="0"/>
                    <a:pt x="670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5314364" y="1476144"/>
              <a:ext cx="98012" cy="85307"/>
            </a:xfrm>
            <a:custGeom>
              <a:rect b="b" l="l" r="r" t="t"/>
              <a:pathLst>
                <a:path extrusionOk="0" h="8010" w="9203">
                  <a:moveTo>
                    <a:pt x="6670" y="1"/>
                  </a:moveTo>
                  <a:cubicBezTo>
                    <a:pt x="4897" y="1"/>
                    <a:pt x="4642" y="3162"/>
                    <a:pt x="4642" y="3162"/>
                  </a:cubicBezTo>
                  <a:cubicBezTo>
                    <a:pt x="4642" y="3162"/>
                    <a:pt x="4009" y="297"/>
                    <a:pt x="2383" y="297"/>
                  </a:cubicBezTo>
                  <a:cubicBezTo>
                    <a:pt x="2204" y="297"/>
                    <a:pt x="2012" y="332"/>
                    <a:pt x="1808" y="410"/>
                  </a:cubicBezTo>
                  <a:cubicBezTo>
                    <a:pt x="411" y="903"/>
                    <a:pt x="0" y="2916"/>
                    <a:pt x="1027" y="4723"/>
                  </a:cubicBezTo>
                  <a:cubicBezTo>
                    <a:pt x="2260" y="6860"/>
                    <a:pt x="4971" y="8010"/>
                    <a:pt x="4971" y="8010"/>
                  </a:cubicBezTo>
                  <a:cubicBezTo>
                    <a:pt x="4971" y="8010"/>
                    <a:pt x="7518" y="6531"/>
                    <a:pt x="8422" y="4230"/>
                  </a:cubicBezTo>
                  <a:cubicBezTo>
                    <a:pt x="9202" y="2341"/>
                    <a:pt x="8463" y="410"/>
                    <a:pt x="7025" y="40"/>
                  </a:cubicBezTo>
                  <a:cubicBezTo>
                    <a:pt x="6900" y="13"/>
                    <a:pt x="6782" y="1"/>
                    <a:pt x="6670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4507238" y="1998682"/>
              <a:ext cx="283663" cy="321587"/>
            </a:xfrm>
            <a:custGeom>
              <a:rect b="b" l="l" r="r" t="t"/>
              <a:pathLst>
                <a:path extrusionOk="0" h="30196" w="26635">
                  <a:moveTo>
                    <a:pt x="22550" y="1"/>
                  </a:moveTo>
                  <a:cubicBezTo>
                    <a:pt x="20268" y="1"/>
                    <a:pt x="17037" y="2364"/>
                    <a:pt x="12982" y="7601"/>
                  </a:cubicBezTo>
                  <a:cubicBezTo>
                    <a:pt x="4027" y="18981"/>
                    <a:pt x="1" y="30196"/>
                    <a:pt x="1" y="30196"/>
                  </a:cubicBezTo>
                  <a:lnTo>
                    <a:pt x="24649" y="28142"/>
                  </a:lnTo>
                  <a:cubicBezTo>
                    <a:pt x="24649" y="28142"/>
                    <a:pt x="26046" y="19967"/>
                    <a:pt x="26456" y="9162"/>
                  </a:cubicBezTo>
                  <a:cubicBezTo>
                    <a:pt x="26635" y="3340"/>
                    <a:pt x="25262" y="1"/>
                    <a:pt x="2255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4534363" y="2259831"/>
              <a:ext cx="233203" cy="20192"/>
            </a:xfrm>
            <a:custGeom>
              <a:rect b="b" l="l" r="r" t="t"/>
              <a:pathLst>
                <a:path extrusionOk="0" h="1896" w="21897">
                  <a:moveTo>
                    <a:pt x="21278" y="0"/>
                  </a:moveTo>
                  <a:cubicBezTo>
                    <a:pt x="19594" y="0"/>
                    <a:pt x="17911" y="177"/>
                    <a:pt x="16227" y="252"/>
                  </a:cubicBezTo>
                  <a:cubicBezTo>
                    <a:pt x="14502" y="375"/>
                    <a:pt x="12736" y="457"/>
                    <a:pt x="10928" y="622"/>
                  </a:cubicBezTo>
                  <a:cubicBezTo>
                    <a:pt x="7313" y="950"/>
                    <a:pt x="3698" y="1361"/>
                    <a:pt x="42" y="1813"/>
                  </a:cubicBezTo>
                  <a:cubicBezTo>
                    <a:pt x="1" y="1813"/>
                    <a:pt x="1" y="1895"/>
                    <a:pt x="42" y="1895"/>
                  </a:cubicBezTo>
                  <a:cubicBezTo>
                    <a:pt x="3657" y="1690"/>
                    <a:pt x="7231" y="1484"/>
                    <a:pt x="10887" y="1197"/>
                  </a:cubicBezTo>
                  <a:cubicBezTo>
                    <a:pt x="12694" y="1032"/>
                    <a:pt x="14502" y="868"/>
                    <a:pt x="16227" y="663"/>
                  </a:cubicBezTo>
                  <a:cubicBezTo>
                    <a:pt x="18076" y="457"/>
                    <a:pt x="19925" y="416"/>
                    <a:pt x="21773" y="129"/>
                  </a:cubicBezTo>
                  <a:cubicBezTo>
                    <a:pt x="21896" y="129"/>
                    <a:pt x="21896" y="5"/>
                    <a:pt x="21773" y="5"/>
                  </a:cubicBezTo>
                  <a:cubicBezTo>
                    <a:pt x="21608" y="2"/>
                    <a:pt x="21443" y="0"/>
                    <a:pt x="21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3869367" y="1865462"/>
              <a:ext cx="645720" cy="842298"/>
            </a:xfrm>
            <a:custGeom>
              <a:rect b="b" l="l" r="r" t="t"/>
              <a:pathLst>
                <a:path extrusionOk="0" h="79089" w="60631">
                  <a:moveTo>
                    <a:pt x="29504" y="0"/>
                  </a:moveTo>
                  <a:cubicBezTo>
                    <a:pt x="26584" y="0"/>
                    <a:pt x="22350" y="5506"/>
                    <a:pt x="19390" y="11278"/>
                  </a:cubicBezTo>
                  <a:cubicBezTo>
                    <a:pt x="6285" y="36830"/>
                    <a:pt x="0" y="73309"/>
                    <a:pt x="10393" y="78116"/>
                  </a:cubicBezTo>
                  <a:cubicBezTo>
                    <a:pt x="11827" y="78777"/>
                    <a:pt x="13558" y="79089"/>
                    <a:pt x="15512" y="79089"/>
                  </a:cubicBezTo>
                  <a:cubicBezTo>
                    <a:pt x="27382" y="79089"/>
                    <a:pt x="47445" y="67584"/>
                    <a:pt x="58662" y="53262"/>
                  </a:cubicBezTo>
                  <a:cubicBezTo>
                    <a:pt x="60630" y="50716"/>
                    <a:pt x="44661" y="34690"/>
                    <a:pt x="40397" y="34690"/>
                  </a:cubicBezTo>
                  <a:cubicBezTo>
                    <a:pt x="40121" y="34690"/>
                    <a:pt x="39894" y="34757"/>
                    <a:pt x="39724" y="34899"/>
                  </a:cubicBezTo>
                  <a:cubicBezTo>
                    <a:pt x="35740" y="38104"/>
                    <a:pt x="31591" y="43732"/>
                    <a:pt x="31139" y="43814"/>
                  </a:cubicBezTo>
                  <a:cubicBezTo>
                    <a:pt x="31135" y="43815"/>
                    <a:pt x="31131" y="43815"/>
                    <a:pt x="31127" y="43815"/>
                  </a:cubicBezTo>
                  <a:cubicBezTo>
                    <a:pt x="30217" y="43815"/>
                    <a:pt x="32864" y="20307"/>
                    <a:pt x="32823" y="8854"/>
                  </a:cubicBezTo>
                  <a:cubicBezTo>
                    <a:pt x="32807" y="2437"/>
                    <a:pt x="31446" y="0"/>
                    <a:pt x="29504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4042174" y="2330153"/>
              <a:ext cx="161337" cy="208357"/>
            </a:xfrm>
            <a:custGeom>
              <a:rect b="b" l="l" r="r" t="t"/>
              <a:pathLst>
                <a:path extrusionOk="0" h="19564" w="15149">
                  <a:moveTo>
                    <a:pt x="15108" y="0"/>
                  </a:moveTo>
                  <a:cubicBezTo>
                    <a:pt x="15099" y="0"/>
                    <a:pt x="15088" y="5"/>
                    <a:pt x="15077" y="16"/>
                  </a:cubicBezTo>
                  <a:cubicBezTo>
                    <a:pt x="12448" y="1947"/>
                    <a:pt x="8093" y="5932"/>
                    <a:pt x="4437" y="10903"/>
                  </a:cubicBezTo>
                  <a:cubicBezTo>
                    <a:pt x="3492" y="12217"/>
                    <a:pt x="2671" y="13573"/>
                    <a:pt x="1972" y="15011"/>
                  </a:cubicBezTo>
                  <a:cubicBezTo>
                    <a:pt x="1233" y="16407"/>
                    <a:pt x="494" y="17886"/>
                    <a:pt x="1" y="19447"/>
                  </a:cubicBezTo>
                  <a:cubicBezTo>
                    <a:pt x="1" y="19505"/>
                    <a:pt x="62" y="19563"/>
                    <a:pt x="127" y="19563"/>
                  </a:cubicBezTo>
                  <a:cubicBezTo>
                    <a:pt x="154" y="19563"/>
                    <a:pt x="182" y="19554"/>
                    <a:pt x="206" y="19529"/>
                  </a:cubicBezTo>
                  <a:cubicBezTo>
                    <a:pt x="617" y="18790"/>
                    <a:pt x="1028" y="17886"/>
                    <a:pt x="1438" y="17147"/>
                  </a:cubicBezTo>
                  <a:cubicBezTo>
                    <a:pt x="1849" y="16325"/>
                    <a:pt x="2342" y="15545"/>
                    <a:pt x="2794" y="14764"/>
                  </a:cubicBezTo>
                  <a:cubicBezTo>
                    <a:pt x="3616" y="13367"/>
                    <a:pt x="4437" y="12053"/>
                    <a:pt x="5341" y="10779"/>
                  </a:cubicBezTo>
                  <a:cubicBezTo>
                    <a:pt x="7806" y="7411"/>
                    <a:pt x="14461" y="715"/>
                    <a:pt x="15118" y="99"/>
                  </a:cubicBezTo>
                  <a:cubicBezTo>
                    <a:pt x="15148" y="38"/>
                    <a:pt x="15134" y="0"/>
                    <a:pt x="151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4276239" y="1968053"/>
              <a:ext cx="501828" cy="517345"/>
            </a:xfrm>
            <a:custGeom>
              <a:rect b="b" l="l" r="r" t="t"/>
              <a:pathLst>
                <a:path extrusionOk="0" h="48577" w="47120">
                  <a:moveTo>
                    <a:pt x="40680" y="0"/>
                  </a:moveTo>
                  <a:cubicBezTo>
                    <a:pt x="34471" y="0"/>
                    <a:pt x="23985" y="3137"/>
                    <a:pt x="20951" y="4521"/>
                  </a:cubicBezTo>
                  <a:cubicBezTo>
                    <a:pt x="18199" y="5794"/>
                    <a:pt x="13475" y="10354"/>
                    <a:pt x="10969" y="13230"/>
                  </a:cubicBezTo>
                  <a:cubicBezTo>
                    <a:pt x="6491" y="18365"/>
                    <a:pt x="0" y="26581"/>
                    <a:pt x="0" y="26581"/>
                  </a:cubicBezTo>
                  <a:cubicBezTo>
                    <a:pt x="0" y="26581"/>
                    <a:pt x="14240" y="48576"/>
                    <a:pt x="15635" y="48576"/>
                  </a:cubicBezTo>
                  <a:cubicBezTo>
                    <a:pt x="15658" y="48576"/>
                    <a:pt x="15677" y="48571"/>
                    <a:pt x="15693" y="48559"/>
                  </a:cubicBezTo>
                  <a:cubicBezTo>
                    <a:pt x="19514" y="45355"/>
                    <a:pt x="23950" y="39891"/>
                    <a:pt x="27894" y="31880"/>
                  </a:cubicBezTo>
                  <a:cubicBezTo>
                    <a:pt x="27894" y="31880"/>
                    <a:pt x="42642" y="28060"/>
                    <a:pt x="42642" y="23336"/>
                  </a:cubicBezTo>
                  <a:cubicBezTo>
                    <a:pt x="42642" y="21640"/>
                    <a:pt x="41397" y="21135"/>
                    <a:pt x="39914" y="21135"/>
                  </a:cubicBezTo>
                  <a:cubicBezTo>
                    <a:pt x="39883" y="21135"/>
                    <a:pt x="39851" y="21135"/>
                    <a:pt x="39819" y="21135"/>
                  </a:cubicBezTo>
                  <a:lnTo>
                    <a:pt x="39819" y="21135"/>
                  </a:lnTo>
                  <a:cubicBezTo>
                    <a:pt x="42431" y="20300"/>
                    <a:pt x="45182" y="18924"/>
                    <a:pt x="45394" y="16804"/>
                  </a:cubicBezTo>
                  <a:cubicBezTo>
                    <a:pt x="45637" y="14456"/>
                    <a:pt x="43946" y="13794"/>
                    <a:pt x="42167" y="13725"/>
                  </a:cubicBezTo>
                  <a:lnTo>
                    <a:pt x="42167" y="13725"/>
                  </a:lnTo>
                  <a:cubicBezTo>
                    <a:pt x="44524" y="13177"/>
                    <a:pt x="47119" y="12018"/>
                    <a:pt x="47119" y="9574"/>
                  </a:cubicBezTo>
                  <a:cubicBezTo>
                    <a:pt x="47119" y="6941"/>
                    <a:pt x="44602" y="6406"/>
                    <a:pt x="42556" y="6406"/>
                  </a:cubicBezTo>
                  <a:cubicBezTo>
                    <a:pt x="41798" y="6406"/>
                    <a:pt x="41105" y="6479"/>
                    <a:pt x="40628" y="6546"/>
                  </a:cubicBezTo>
                  <a:lnTo>
                    <a:pt x="40628" y="6546"/>
                  </a:lnTo>
                  <a:cubicBezTo>
                    <a:pt x="42260" y="6220"/>
                    <a:pt x="46301" y="5066"/>
                    <a:pt x="45312" y="1768"/>
                  </a:cubicBezTo>
                  <a:cubicBezTo>
                    <a:pt x="44916" y="489"/>
                    <a:pt x="43132" y="0"/>
                    <a:pt x="40680" y="0"/>
                  </a:cubicBezTo>
                  <a:close/>
                </a:path>
              </a:pathLst>
            </a:custGeom>
            <a:solidFill>
              <a:srgbClr val="EB948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4561926" y="2113756"/>
              <a:ext cx="167141" cy="30203"/>
            </a:xfrm>
            <a:custGeom>
              <a:rect b="b" l="l" r="r" t="t"/>
              <a:pathLst>
                <a:path extrusionOk="0" h="2836" w="15694">
                  <a:moveTo>
                    <a:pt x="15652" y="1"/>
                  </a:moveTo>
                  <a:cubicBezTo>
                    <a:pt x="15036" y="1"/>
                    <a:pt x="14420" y="124"/>
                    <a:pt x="13845" y="124"/>
                  </a:cubicBezTo>
                  <a:cubicBezTo>
                    <a:pt x="13187" y="165"/>
                    <a:pt x="12489" y="206"/>
                    <a:pt x="11791" y="288"/>
                  </a:cubicBezTo>
                  <a:cubicBezTo>
                    <a:pt x="10476" y="370"/>
                    <a:pt x="9162" y="494"/>
                    <a:pt x="7847" y="699"/>
                  </a:cubicBezTo>
                  <a:cubicBezTo>
                    <a:pt x="6574" y="946"/>
                    <a:pt x="5341" y="1192"/>
                    <a:pt x="4068" y="1562"/>
                  </a:cubicBezTo>
                  <a:cubicBezTo>
                    <a:pt x="2712" y="1931"/>
                    <a:pt x="1439" y="2383"/>
                    <a:pt x="83" y="2671"/>
                  </a:cubicBezTo>
                  <a:cubicBezTo>
                    <a:pt x="1" y="2671"/>
                    <a:pt x="42" y="2835"/>
                    <a:pt x="165" y="2835"/>
                  </a:cubicBezTo>
                  <a:cubicBezTo>
                    <a:pt x="1439" y="2465"/>
                    <a:pt x="2835" y="2342"/>
                    <a:pt x="4150" y="2055"/>
                  </a:cubicBezTo>
                  <a:cubicBezTo>
                    <a:pt x="5423" y="1849"/>
                    <a:pt x="6779" y="1644"/>
                    <a:pt x="8094" y="1438"/>
                  </a:cubicBezTo>
                  <a:cubicBezTo>
                    <a:pt x="9408" y="1233"/>
                    <a:pt x="10682" y="987"/>
                    <a:pt x="11914" y="740"/>
                  </a:cubicBezTo>
                  <a:cubicBezTo>
                    <a:pt x="12530" y="617"/>
                    <a:pt x="13187" y="535"/>
                    <a:pt x="13804" y="411"/>
                  </a:cubicBezTo>
                  <a:cubicBezTo>
                    <a:pt x="14420" y="329"/>
                    <a:pt x="15036" y="329"/>
                    <a:pt x="15652" y="124"/>
                  </a:cubicBezTo>
                  <a:cubicBezTo>
                    <a:pt x="15693" y="124"/>
                    <a:pt x="15693" y="1"/>
                    <a:pt x="15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4561926" y="2035574"/>
              <a:ext cx="157514" cy="29192"/>
            </a:xfrm>
            <a:custGeom>
              <a:rect b="b" l="l" r="r" t="t"/>
              <a:pathLst>
                <a:path extrusionOk="0" h="2741" w="14790">
                  <a:moveTo>
                    <a:pt x="14057" y="0"/>
                  </a:moveTo>
                  <a:cubicBezTo>
                    <a:pt x="12346" y="0"/>
                    <a:pt x="8349" y="465"/>
                    <a:pt x="7231" y="646"/>
                  </a:cubicBezTo>
                  <a:cubicBezTo>
                    <a:pt x="4807" y="1056"/>
                    <a:pt x="2342" y="1673"/>
                    <a:pt x="83" y="2576"/>
                  </a:cubicBezTo>
                  <a:cubicBezTo>
                    <a:pt x="1" y="2617"/>
                    <a:pt x="42" y="2741"/>
                    <a:pt x="165" y="2741"/>
                  </a:cubicBezTo>
                  <a:cubicBezTo>
                    <a:pt x="2630" y="2330"/>
                    <a:pt x="5013" y="1919"/>
                    <a:pt x="7477" y="1467"/>
                  </a:cubicBezTo>
                  <a:cubicBezTo>
                    <a:pt x="8669" y="1262"/>
                    <a:pt x="14132" y="440"/>
                    <a:pt x="14666" y="276"/>
                  </a:cubicBezTo>
                  <a:cubicBezTo>
                    <a:pt x="14790" y="235"/>
                    <a:pt x="14749" y="29"/>
                    <a:pt x="14625" y="29"/>
                  </a:cubicBezTo>
                  <a:cubicBezTo>
                    <a:pt x="14490" y="9"/>
                    <a:pt x="14295" y="0"/>
                    <a:pt x="14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4557996" y="2190233"/>
              <a:ext cx="147002" cy="34218"/>
            </a:xfrm>
            <a:custGeom>
              <a:rect b="b" l="l" r="r" t="t"/>
              <a:pathLst>
                <a:path extrusionOk="0" h="3213" w="13803">
                  <a:moveTo>
                    <a:pt x="13458" y="1"/>
                  </a:moveTo>
                  <a:cubicBezTo>
                    <a:pt x="12016" y="1"/>
                    <a:pt x="7891" y="518"/>
                    <a:pt x="6778" y="748"/>
                  </a:cubicBezTo>
                  <a:cubicBezTo>
                    <a:pt x="5710" y="954"/>
                    <a:pt x="1232" y="2432"/>
                    <a:pt x="41" y="3049"/>
                  </a:cubicBezTo>
                  <a:cubicBezTo>
                    <a:pt x="0" y="3090"/>
                    <a:pt x="0" y="3213"/>
                    <a:pt x="123" y="3213"/>
                  </a:cubicBezTo>
                  <a:cubicBezTo>
                    <a:pt x="2424" y="2597"/>
                    <a:pt x="4683" y="1981"/>
                    <a:pt x="6984" y="1447"/>
                  </a:cubicBezTo>
                  <a:cubicBezTo>
                    <a:pt x="8093" y="1200"/>
                    <a:pt x="12694" y="543"/>
                    <a:pt x="13762" y="214"/>
                  </a:cubicBezTo>
                  <a:cubicBezTo>
                    <a:pt x="13803" y="173"/>
                    <a:pt x="13803" y="9"/>
                    <a:pt x="13721" y="9"/>
                  </a:cubicBezTo>
                  <a:cubicBezTo>
                    <a:pt x="13648" y="3"/>
                    <a:pt x="13560" y="1"/>
                    <a:pt x="13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3845298" y="1863694"/>
              <a:ext cx="646636" cy="870148"/>
            </a:xfrm>
            <a:custGeom>
              <a:rect b="b" l="l" r="r" t="t"/>
              <a:pathLst>
                <a:path extrusionOk="0" h="81704" w="60717">
                  <a:moveTo>
                    <a:pt x="31576" y="0"/>
                  </a:moveTo>
                  <a:cubicBezTo>
                    <a:pt x="28521" y="0"/>
                    <a:pt x="24210" y="5210"/>
                    <a:pt x="20130" y="12636"/>
                  </a:cubicBezTo>
                  <a:cubicBezTo>
                    <a:pt x="12571" y="26356"/>
                    <a:pt x="1" y="72366"/>
                    <a:pt x="12530" y="79843"/>
                  </a:cubicBezTo>
                  <a:cubicBezTo>
                    <a:pt x="14544" y="81039"/>
                    <a:pt x="17381" y="81703"/>
                    <a:pt x="20557" y="81703"/>
                  </a:cubicBezTo>
                  <a:cubicBezTo>
                    <a:pt x="23924" y="81703"/>
                    <a:pt x="27670" y="80957"/>
                    <a:pt x="31221" y="79309"/>
                  </a:cubicBezTo>
                  <a:cubicBezTo>
                    <a:pt x="45189" y="72818"/>
                    <a:pt x="60717" y="60247"/>
                    <a:pt x="60717" y="60247"/>
                  </a:cubicBezTo>
                  <a:lnTo>
                    <a:pt x="39232" y="36133"/>
                  </a:lnTo>
                  <a:lnTo>
                    <a:pt x="34467" y="41433"/>
                  </a:lnTo>
                  <a:cubicBezTo>
                    <a:pt x="34467" y="41433"/>
                    <a:pt x="35617" y="32929"/>
                    <a:pt x="35740" y="12882"/>
                  </a:cubicBezTo>
                  <a:cubicBezTo>
                    <a:pt x="35834" y="3697"/>
                    <a:pt x="34150" y="0"/>
                    <a:pt x="31576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4225492" y="2308331"/>
              <a:ext cx="210913" cy="217441"/>
            </a:xfrm>
            <a:custGeom>
              <a:rect b="b" l="l" r="r" t="t"/>
              <a:pathLst>
                <a:path extrusionOk="0" h="20417" w="19804">
                  <a:moveTo>
                    <a:pt x="82" y="0"/>
                  </a:moveTo>
                  <a:cubicBezTo>
                    <a:pt x="28" y="0"/>
                    <a:pt x="0" y="68"/>
                    <a:pt x="0" y="135"/>
                  </a:cubicBezTo>
                  <a:cubicBezTo>
                    <a:pt x="534" y="874"/>
                    <a:pt x="1192" y="1572"/>
                    <a:pt x="1808" y="2230"/>
                  </a:cubicBezTo>
                  <a:cubicBezTo>
                    <a:pt x="2424" y="2887"/>
                    <a:pt x="3040" y="3544"/>
                    <a:pt x="3615" y="4243"/>
                  </a:cubicBezTo>
                  <a:cubicBezTo>
                    <a:pt x="4848" y="5557"/>
                    <a:pt x="6080" y="6954"/>
                    <a:pt x="7354" y="8227"/>
                  </a:cubicBezTo>
                  <a:cubicBezTo>
                    <a:pt x="9859" y="10857"/>
                    <a:pt x="12324" y="13486"/>
                    <a:pt x="14912" y="16033"/>
                  </a:cubicBezTo>
                  <a:lnTo>
                    <a:pt x="17090" y="18251"/>
                  </a:lnTo>
                  <a:cubicBezTo>
                    <a:pt x="17870" y="18990"/>
                    <a:pt x="18651" y="19648"/>
                    <a:pt x="19431" y="20346"/>
                  </a:cubicBezTo>
                  <a:cubicBezTo>
                    <a:pt x="19508" y="20397"/>
                    <a:pt x="19576" y="20416"/>
                    <a:pt x="19631" y="20416"/>
                  </a:cubicBezTo>
                  <a:cubicBezTo>
                    <a:pt x="19752" y="20416"/>
                    <a:pt x="19804" y="20321"/>
                    <a:pt x="19719" y="20264"/>
                  </a:cubicBezTo>
                  <a:cubicBezTo>
                    <a:pt x="19102" y="19524"/>
                    <a:pt x="18527" y="18826"/>
                    <a:pt x="17911" y="18087"/>
                  </a:cubicBezTo>
                  <a:lnTo>
                    <a:pt x="16063" y="16115"/>
                  </a:lnTo>
                  <a:cubicBezTo>
                    <a:pt x="14830" y="14759"/>
                    <a:pt x="13557" y="13445"/>
                    <a:pt x="12283" y="12089"/>
                  </a:cubicBezTo>
                  <a:cubicBezTo>
                    <a:pt x="9777" y="9419"/>
                    <a:pt x="7189" y="6790"/>
                    <a:pt x="4560" y="4243"/>
                  </a:cubicBezTo>
                  <a:cubicBezTo>
                    <a:pt x="3821" y="3503"/>
                    <a:pt x="3081" y="2805"/>
                    <a:pt x="2301" y="2024"/>
                  </a:cubicBezTo>
                  <a:cubicBezTo>
                    <a:pt x="1602" y="1367"/>
                    <a:pt x="945" y="586"/>
                    <a:pt x="123" y="11"/>
                  </a:cubicBezTo>
                  <a:cubicBezTo>
                    <a:pt x="108" y="4"/>
                    <a:pt x="9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4052802" y="2303901"/>
              <a:ext cx="161646" cy="208357"/>
            </a:xfrm>
            <a:custGeom>
              <a:rect b="b" l="l" r="r" t="t"/>
              <a:pathLst>
                <a:path extrusionOk="0" h="19564" w="15178">
                  <a:moveTo>
                    <a:pt x="15137" y="0"/>
                  </a:moveTo>
                  <a:cubicBezTo>
                    <a:pt x="15128" y="0"/>
                    <a:pt x="15117" y="6"/>
                    <a:pt x="15106" y="17"/>
                  </a:cubicBezTo>
                  <a:cubicBezTo>
                    <a:pt x="12477" y="1947"/>
                    <a:pt x="8122" y="5932"/>
                    <a:pt x="4466" y="10903"/>
                  </a:cubicBezTo>
                  <a:cubicBezTo>
                    <a:pt x="3521" y="12217"/>
                    <a:pt x="2700" y="13573"/>
                    <a:pt x="2001" y="15011"/>
                  </a:cubicBezTo>
                  <a:cubicBezTo>
                    <a:pt x="1262" y="16408"/>
                    <a:pt x="523" y="17886"/>
                    <a:pt x="30" y="19447"/>
                  </a:cubicBezTo>
                  <a:cubicBezTo>
                    <a:pt x="1" y="19506"/>
                    <a:pt x="74" y="19564"/>
                    <a:pt x="149" y="19564"/>
                  </a:cubicBezTo>
                  <a:cubicBezTo>
                    <a:pt x="180" y="19564"/>
                    <a:pt x="211" y="19554"/>
                    <a:pt x="235" y="19530"/>
                  </a:cubicBezTo>
                  <a:cubicBezTo>
                    <a:pt x="646" y="18790"/>
                    <a:pt x="1057" y="17886"/>
                    <a:pt x="1467" y="17147"/>
                  </a:cubicBezTo>
                  <a:cubicBezTo>
                    <a:pt x="1878" y="16325"/>
                    <a:pt x="2371" y="15545"/>
                    <a:pt x="2823" y="14764"/>
                  </a:cubicBezTo>
                  <a:cubicBezTo>
                    <a:pt x="3645" y="13368"/>
                    <a:pt x="4466" y="12053"/>
                    <a:pt x="5370" y="10780"/>
                  </a:cubicBezTo>
                  <a:cubicBezTo>
                    <a:pt x="7835" y="7411"/>
                    <a:pt x="14490" y="715"/>
                    <a:pt x="15147" y="99"/>
                  </a:cubicBezTo>
                  <a:cubicBezTo>
                    <a:pt x="15177" y="39"/>
                    <a:pt x="15163" y="0"/>
                    <a:pt x="15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4173424" y="1833320"/>
              <a:ext cx="252448" cy="254098"/>
            </a:xfrm>
            <a:custGeom>
              <a:rect b="b" l="l" r="r" t="t"/>
              <a:pathLst>
                <a:path extrusionOk="0" h="23859" w="23704">
                  <a:moveTo>
                    <a:pt x="3575" y="0"/>
                  </a:moveTo>
                  <a:lnTo>
                    <a:pt x="1" y="4314"/>
                  </a:lnTo>
                  <a:cubicBezTo>
                    <a:pt x="1" y="4314"/>
                    <a:pt x="12677" y="23859"/>
                    <a:pt x="13288" y="23859"/>
                  </a:cubicBezTo>
                  <a:cubicBezTo>
                    <a:pt x="13302" y="23859"/>
                    <a:pt x="13310" y="23848"/>
                    <a:pt x="13311" y="23827"/>
                  </a:cubicBezTo>
                  <a:lnTo>
                    <a:pt x="17336" y="14789"/>
                  </a:lnTo>
                  <a:lnTo>
                    <a:pt x="23704" y="20787"/>
                  </a:lnTo>
                  <a:lnTo>
                    <a:pt x="22718" y="5217"/>
                  </a:lnTo>
                  <a:lnTo>
                    <a:pt x="20664" y="2260"/>
                  </a:lnTo>
                  <a:lnTo>
                    <a:pt x="16802" y="12735"/>
                  </a:lnTo>
                  <a:lnTo>
                    <a:pt x="357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75" name="Google Shape;275;p15"/>
          <p:cNvSpPr/>
          <p:nvPr/>
        </p:nvSpPr>
        <p:spPr>
          <a:xfrm>
            <a:off x="4503451" y="1323844"/>
            <a:ext cx="594300" cy="5943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6" name="Google Shape;276;p15"/>
          <p:cNvSpPr/>
          <p:nvPr/>
        </p:nvSpPr>
        <p:spPr>
          <a:xfrm>
            <a:off x="4503451" y="2133072"/>
            <a:ext cx="594300" cy="5943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7" name="Google Shape;277;p15"/>
          <p:cNvSpPr/>
          <p:nvPr/>
        </p:nvSpPr>
        <p:spPr>
          <a:xfrm>
            <a:off x="4503450" y="2942289"/>
            <a:ext cx="594300" cy="5943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4503450" y="3751514"/>
            <a:ext cx="594300" cy="5943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79" name="Google Shape;279;p15"/>
          <p:cNvGrpSpPr/>
          <p:nvPr/>
        </p:nvGrpSpPr>
        <p:grpSpPr>
          <a:xfrm>
            <a:off x="414775" y="1359850"/>
            <a:ext cx="7092750" cy="1765889"/>
            <a:chOff x="240913" y="1283650"/>
            <a:chExt cx="7092750" cy="1765889"/>
          </a:xfrm>
        </p:grpSpPr>
        <p:sp>
          <p:nvSpPr>
            <p:cNvPr id="280" name="Google Shape;280;p15"/>
            <p:cNvSpPr txBox="1"/>
            <p:nvPr/>
          </p:nvSpPr>
          <p:spPr>
            <a:xfrm>
              <a:off x="240913" y="2257239"/>
              <a:ext cx="2012400" cy="7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81" name="Google Shape;281;p15"/>
            <p:cNvSpPr txBox="1"/>
            <p:nvPr/>
          </p:nvSpPr>
          <p:spPr>
            <a:xfrm>
              <a:off x="5081863" y="1283650"/>
              <a:ext cx="2251800" cy="5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8F7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Interface Designs &amp; Rationale</a:t>
              </a:r>
              <a:endParaRPr b="1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82" name="Google Shape;282;p15"/>
          <p:cNvGrpSpPr/>
          <p:nvPr/>
        </p:nvGrpSpPr>
        <p:grpSpPr>
          <a:xfrm>
            <a:off x="296175" y="2261025"/>
            <a:ext cx="7114441" cy="2609425"/>
            <a:chOff x="-533624" y="1809075"/>
            <a:chExt cx="7114441" cy="2609425"/>
          </a:xfrm>
        </p:grpSpPr>
        <p:sp>
          <p:nvSpPr>
            <p:cNvPr id="283" name="Google Shape;283;p15"/>
            <p:cNvSpPr txBox="1"/>
            <p:nvPr/>
          </p:nvSpPr>
          <p:spPr>
            <a:xfrm>
              <a:off x="-533624" y="3517300"/>
              <a:ext cx="3045900" cy="9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84" name="Google Shape;284;p15"/>
            <p:cNvSpPr txBox="1"/>
            <p:nvPr/>
          </p:nvSpPr>
          <p:spPr>
            <a:xfrm>
              <a:off x="4425917" y="1809075"/>
              <a:ext cx="21549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8F7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Low-Fi Prototype</a:t>
              </a:r>
              <a:endParaRPr b="1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85" name="Google Shape;285;p15"/>
          <p:cNvGrpSpPr/>
          <p:nvPr/>
        </p:nvGrpSpPr>
        <p:grpSpPr>
          <a:xfrm>
            <a:off x="5255725" y="3070250"/>
            <a:ext cx="3815450" cy="1683500"/>
            <a:chOff x="2448851" y="2797050"/>
            <a:chExt cx="3815450" cy="1683500"/>
          </a:xfrm>
        </p:grpSpPr>
        <p:sp>
          <p:nvSpPr>
            <p:cNvPr id="286" name="Google Shape;286;p15"/>
            <p:cNvSpPr txBox="1"/>
            <p:nvPr/>
          </p:nvSpPr>
          <p:spPr>
            <a:xfrm>
              <a:off x="3141301" y="4109150"/>
              <a:ext cx="31230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87" name="Google Shape;287;p15"/>
            <p:cNvSpPr txBox="1"/>
            <p:nvPr/>
          </p:nvSpPr>
          <p:spPr>
            <a:xfrm>
              <a:off x="2448851" y="2797050"/>
              <a:ext cx="21816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8F7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Task Flows</a:t>
              </a:r>
              <a:endParaRPr b="1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288" name="Google Shape;288;p15"/>
          <p:cNvGrpSpPr/>
          <p:nvPr/>
        </p:nvGrpSpPr>
        <p:grpSpPr>
          <a:xfrm>
            <a:off x="5255725" y="2026725"/>
            <a:ext cx="4001500" cy="2308300"/>
            <a:chOff x="2837076" y="4088725"/>
            <a:chExt cx="4001500" cy="2308300"/>
          </a:xfrm>
        </p:grpSpPr>
        <p:sp>
          <p:nvSpPr>
            <p:cNvPr id="289" name="Google Shape;289;p15"/>
            <p:cNvSpPr txBox="1"/>
            <p:nvPr/>
          </p:nvSpPr>
          <p:spPr>
            <a:xfrm>
              <a:off x="4755376" y="4088725"/>
              <a:ext cx="2083200" cy="80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0" name="Google Shape;290;p15"/>
            <p:cNvSpPr txBox="1"/>
            <p:nvPr/>
          </p:nvSpPr>
          <p:spPr>
            <a:xfrm>
              <a:off x="2837076" y="5824325"/>
              <a:ext cx="2043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8F7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User Test</a:t>
              </a:r>
              <a:endParaRPr b="1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8F7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Method &amp; Results</a:t>
              </a:r>
              <a:endParaRPr b="1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16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Interface Designs &amp; Rationale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457200" y="3375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Designs</a:t>
            </a:r>
            <a:endParaRPr/>
          </a:p>
        </p:txBody>
      </p:sp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50" y="1270275"/>
            <a:ext cx="2826813" cy="18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500" y="3322025"/>
            <a:ext cx="3398549" cy="12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0350" y="1117876"/>
            <a:ext cx="2714812" cy="175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1325" y="1308650"/>
            <a:ext cx="2980425" cy="14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8864" y="3063025"/>
            <a:ext cx="3476061" cy="18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>
            <p:ph type="title"/>
          </p:nvPr>
        </p:nvSpPr>
        <p:spPr>
          <a:xfrm>
            <a:off x="457200" y="226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Mobile App</a:t>
            </a:r>
            <a:r>
              <a:rPr lang="en"/>
              <a:t> Interface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&amp; </a:t>
            </a:r>
            <a:r>
              <a:rPr lang="en"/>
              <a:t>Rationale</a:t>
            </a:r>
            <a:endParaRPr/>
          </a:p>
        </p:txBody>
      </p:sp>
      <p:sp>
        <p:nvSpPr>
          <p:cNvPr id="314" name="Google Shape;314;p18"/>
          <p:cNvSpPr/>
          <p:nvPr/>
        </p:nvSpPr>
        <p:spPr>
          <a:xfrm>
            <a:off x="769651" y="1323844"/>
            <a:ext cx="594300" cy="5943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769651" y="2133072"/>
            <a:ext cx="594300" cy="5943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6" name="Google Shape;316;p18"/>
          <p:cNvSpPr/>
          <p:nvPr/>
        </p:nvSpPr>
        <p:spPr>
          <a:xfrm>
            <a:off x="769650" y="2942289"/>
            <a:ext cx="594300" cy="5943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7" name="Google Shape;317;p18"/>
          <p:cNvSpPr/>
          <p:nvPr/>
        </p:nvSpPr>
        <p:spPr>
          <a:xfrm>
            <a:off x="769650" y="3751514"/>
            <a:ext cx="594300" cy="5943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1521925" y="1359850"/>
            <a:ext cx="2146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Broad platforms</a:t>
            </a:r>
            <a:endParaRPr b="1" sz="18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B090"/>
                </a:solidFill>
                <a:latin typeface="Proxima Nova"/>
                <a:ea typeface="Proxima Nova"/>
                <a:cs typeface="Proxima Nova"/>
                <a:sym typeface="Proxima Nova"/>
              </a:rPr>
              <a:t>Cover a large user base</a:t>
            </a:r>
            <a:endParaRPr b="1" sz="1200">
              <a:solidFill>
                <a:srgbClr val="00B09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1521926" y="2261025"/>
            <a:ext cx="23745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Easy accessibility</a:t>
            </a:r>
            <a:endParaRPr b="1" sz="18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B090"/>
                </a:solidFill>
                <a:latin typeface="Proxima Nova"/>
                <a:ea typeface="Proxima Nova"/>
                <a:cs typeface="Proxima Nova"/>
                <a:sym typeface="Proxima Nova"/>
              </a:rPr>
              <a:t>Users are used to mobile apps</a:t>
            </a:r>
            <a:endParaRPr b="1" sz="1200">
              <a:solidFill>
                <a:srgbClr val="00B09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1521925" y="3070250"/>
            <a:ext cx="4011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Various smartphone functionalities</a:t>
            </a:r>
            <a:endParaRPr b="1" sz="18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B090"/>
                </a:solidFill>
                <a:latin typeface="Proxima Nova"/>
                <a:ea typeface="Proxima Nova"/>
                <a:cs typeface="Proxima Nova"/>
                <a:sym typeface="Proxima Nova"/>
              </a:rPr>
              <a:t>Microphone/Camera/Push Notifications</a:t>
            </a:r>
            <a:endParaRPr b="1" sz="1200">
              <a:solidFill>
                <a:srgbClr val="00B09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1521925" y="3762325"/>
            <a:ext cx="356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Multiple features in one place</a:t>
            </a:r>
            <a:endParaRPr b="1" sz="1800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B090"/>
                </a:solidFill>
                <a:latin typeface="Proxima Nova"/>
                <a:ea typeface="Proxima Nova"/>
                <a:cs typeface="Proxima Nova"/>
                <a:sym typeface="Proxima Nova"/>
              </a:rPr>
              <a:t>Easy to </a:t>
            </a:r>
            <a:r>
              <a:rPr b="1" lang="en" sz="1200">
                <a:solidFill>
                  <a:srgbClr val="00B090"/>
                </a:solidFill>
                <a:latin typeface="Proxima Nova"/>
                <a:ea typeface="Proxima Nova"/>
                <a:cs typeface="Proxima Nova"/>
                <a:sym typeface="Proxima Nova"/>
              </a:rPr>
              <a:t>incorporate</a:t>
            </a:r>
            <a:r>
              <a:rPr b="1" lang="en" sz="1200">
                <a:solidFill>
                  <a:srgbClr val="00B090"/>
                </a:solidFill>
                <a:latin typeface="Proxima Nova"/>
                <a:ea typeface="Proxima Nova"/>
                <a:cs typeface="Proxima Nova"/>
                <a:sym typeface="Proxima Nova"/>
              </a:rPr>
              <a:t> features in an organized way</a:t>
            </a:r>
            <a:endParaRPr b="1" sz="1200">
              <a:solidFill>
                <a:srgbClr val="00B09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2" name="Google Shape;3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339" y="1957225"/>
            <a:ext cx="3476061" cy="18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9" name="Google Shape;329;p19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Low-Fi Prototype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title"/>
          </p:nvPr>
        </p:nvSpPr>
        <p:spPr>
          <a:xfrm>
            <a:off x="457200" y="1851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Low-Fi Prototype Structure</a:t>
            </a:r>
            <a:endParaRPr/>
          </a:p>
        </p:txBody>
      </p:sp>
      <p:pic>
        <p:nvPicPr>
          <p:cNvPr id="335" name="Google Shape;3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588" y="681600"/>
            <a:ext cx="5336827" cy="43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474" y="-1"/>
            <a:ext cx="869699" cy="8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2" name="Google Shape;342;p21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Task Flows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sitive Parenting Infographics by Slidesgo">
  <a:themeElements>
    <a:clrScheme name="Simple Light">
      <a:dk1>
        <a:srgbClr val="000000"/>
      </a:dk1>
      <a:lt1>
        <a:srgbClr val="FFFFFF"/>
      </a:lt1>
      <a:dk2>
        <a:srgbClr val="F4EEE9"/>
      </a:dk2>
      <a:lt2>
        <a:srgbClr val="0F7FB7"/>
      </a:lt2>
      <a:accent1>
        <a:srgbClr val="FFC000"/>
      </a:accent1>
      <a:accent2>
        <a:srgbClr val="FC5C15"/>
      </a:accent2>
      <a:accent3>
        <a:srgbClr val="FFB6D6"/>
      </a:accent3>
      <a:accent4>
        <a:srgbClr val="FF887C"/>
      </a:accent4>
      <a:accent5>
        <a:srgbClr val="95C6E5"/>
      </a:accent5>
      <a:accent6>
        <a:srgbClr val="A3BF78"/>
      </a:accent6>
      <a:hlink>
        <a:srgbClr val="0F7F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